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418" r:id="rId2"/>
    <p:sldId id="423" r:id="rId3"/>
    <p:sldId id="525" r:id="rId4"/>
    <p:sldId id="522" r:id="rId5"/>
    <p:sldId id="514" r:id="rId6"/>
    <p:sldId id="517" r:id="rId7"/>
    <p:sldId id="519" r:id="rId8"/>
    <p:sldId id="443" r:id="rId9"/>
    <p:sldId id="427" r:id="rId10"/>
    <p:sldId id="428" r:id="rId11"/>
    <p:sldId id="493" r:id="rId12"/>
    <p:sldId id="496" r:id="rId13"/>
    <p:sldId id="431" r:id="rId14"/>
    <p:sldId id="497" r:id="rId15"/>
    <p:sldId id="498" r:id="rId16"/>
    <p:sldId id="499" r:id="rId17"/>
    <p:sldId id="500" r:id="rId18"/>
    <p:sldId id="501" r:id="rId19"/>
    <p:sldId id="502" r:id="rId20"/>
    <p:sldId id="504" r:id="rId21"/>
    <p:sldId id="505" r:id="rId22"/>
    <p:sldId id="506" r:id="rId23"/>
    <p:sldId id="507" r:id="rId24"/>
    <p:sldId id="508" r:id="rId25"/>
    <p:sldId id="521" r:id="rId26"/>
    <p:sldId id="491" r:id="rId27"/>
    <p:sldId id="492" r:id="rId28"/>
    <p:sldId id="515" r:id="rId29"/>
    <p:sldId id="376" r:id="rId30"/>
    <p:sldId id="419" r:id="rId31"/>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ichi Sonoda" initials="KS" lastIdx="1" clrIdx="0">
    <p:extLst>
      <p:ext uri="{19B8F6BF-5375-455C-9EA6-DF929625EA0E}">
        <p15:presenceInfo xmlns:p15="http://schemas.microsoft.com/office/powerpoint/2012/main" userId="Kenichi Sonod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FCFBFA"/>
    <a:srgbClr val="D7CDC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4" autoAdjust="0"/>
    <p:restoredTop sz="88748" autoAdjust="0"/>
  </p:normalViewPr>
  <p:slideViewPr>
    <p:cSldViewPr>
      <p:cViewPr varScale="1">
        <p:scale>
          <a:sx n="72" d="100"/>
          <a:sy n="72" d="100"/>
        </p:scale>
        <p:origin x="648"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93495233-4082-45CB-8289-E74CEB82C5C4}" type="datetimeFigureOut">
              <a:rPr kumimoji="1" lang="ja-JP" altLang="en-US" smtClean="0"/>
              <a:t>2021/6/1</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FBAC8AF1-5846-4D5F-A84B-6395B10CA5C2}" type="slidenum">
              <a:rPr kumimoji="1" lang="ja-JP" altLang="en-US" smtClean="0"/>
              <a:t>‹#›</a:t>
            </a:fld>
            <a:endParaRPr kumimoji="1" lang="ja-JP" altLang="en-US"/>
          </a:p>
        </p:txBody>
      </p:sp>
    </p:spTree>
    <p:extLst>
      <p:ext uri="{BB962C8B-B14F-4D97-AF65-F5344CB8AC3E}">
        <p14:creationId xmlns:p14="http://schemas.microsoft.com/office/powerpoint/2010/main" val="22105425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3</a:t>
            </a:fld>
            <a:endParaRPr kumimoji="1" lang="ja-JP" altLang="en-US"/>
          </a:p>
        </p:txBody>
      </p:sp>
    </p:spTree>
    <p:extLst>
      <p:ext uri="{BB962C8B-B14F-4D97-AF65-F5344CB8AC3E}">
        <p14:creationId xmlns:p14="http://schemas.microsoft.com/office/powerpoint/2010/main" val="1166763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23</a:t>
            </a:fld>
            <a:endParaRPr kumimoji="1" lang="ja-JP" altLang="en-US"/>
          </a:p>
        </p:txBody>
      </p:sp>
    </p:spTree>
    <p:extLst>
      <p:ext uri="{BB962C8B-B14F-4D97-AF65-F5344CB8AC3E}">
        <p14:creationId xmlns:p14="http://schemas.microsoft.com/office/powerpoint/2010/main" val="54868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24</a:t>
            </a:fld>
            <a:endParaRPr kumimoji="1" lang="ja-JP" altLang="en-US"/>
          </a:p>
        </p:txBody>
      </p:sp>
    </p:spTree>
    <p:extLst>
      <p:ext uri="{BB962C8B-B14F-4D97-AF65-F5344CB8AC3E}">
        <p14:creationId xmlns:p14="http://schemas.microsoft.com/office/powerpoint/2010/main" val="908481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25</a:t>
            </a:fld>
            <a:endParaRPr kumimoji="1" lang="ja-JP" altLang="en-US"/>
          </a:p>
        </p:txBody>
      </p:sp>
    </p:spTree>
    <p:extLst>
      <p:ext uri="{BB962C8B-B14F-4D97-AF65-F5344CB8AC3E}">
        <p14:creationId xmlns:p14="http://schemas.microsoft.com/office/powerpoint/2010/main" val="64718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dirty="0"/>
          </a:p>
        </p:txBody>
      </p:sp>
      <p:sp>
        <p:nvSpPr>
          <p:cNvPr id="4" name="Slide Number Placeholder 3"/>
          <p:cNvSpPr>
            <a:spLocks noGrp="1"/>
          </p:cNvSpPr>
          <p:nvPr>
            <p:ph type="sldNum" sz="quarter" idx="5"/>
          </p:nvPr>
        </p:nvSpPr>
        <p:spPr/>
        <p:txBody>
          <a:bodyPr/>
          <a:lstStyle/>
          <a:p>
            <a:fld id="{FBAC8AF1-5846-4D5F-A84B-6395B10CA5C2}" type="slidenum">
              <a:rPr kumimoji="1" lang="ja-JP" altLang="en-US" smtClean="0"/>
              <a:t>26</a:t>
            </a:fld>
            <a:endParaRPr kumimoji="1" lang="ja-JP" altLang="en-US"/>
          </a:p>
        </p:txBody>
      </p:sp>
    </p:spTree>
    <p:extLst>
      <p:ext uri="{BB962C8B-B14F-4D97-AF65-F5344CB8AC3E}">
        <p14:creationId xmlns:p14="http://schemas.microsoft.com/office/powerpoint/2010/main" val="3992458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r>
              <a:rPr kumimoji="1" lang="en-US" altLang="ja-JP" dirty="0"/>
              <a:t>#</a:t>
            </a:r>
            <a:r>
              <a:rPr kumimoji="1" lang="ja-JP" altLang="en-US" dirty="0"/>
              <a:t>必要なライブラリのインポート</a:t>
            </a:r>
          </a:p>
          <a:p>
            <a:endParaRPr kumimoji="1" lang="ja-JP" altLang="en-US" dirty="0"/>
          </a:p>
          <a:p>
            <a:r>
              <a:rPr kumimoji="1" lang="en-US" altLang="ja-JP" dirty="0"/>
              <a:t>from __future__ import </a:t>
            </a:r>
            <a:r>
              <a:rPr kumimoji="1" lang="en-US" altLang="ja-JP" dirty="0" err="1"/>
              <a:t>absolute_import</a:t>
            </a:r>
            <a:r>
              <a:rPr kumimoji="1" lang="en-US" altLang="ja-JP" dirty="0"/>
              <a:t>, division, </a:t>
            </a:r>
            <a:r>
              <a:rPr kumimoji="1" lang="en-US" altLang="ja-JP" dirty="0" err="1"/>
              <a:t>print_function</a:t>
            </a:r>
            <a:r>
              <a:rPr kumimoji="1" lang="en-US" altLang="ja-JP" dirty="0"/>
              <a:t>, </a:t>
            </a:r>
            <a:r>
              <a:rPr kumimoji="1" lang="en-US" altLang="ja-JP" dirty="0" err="1"/>
              <a:t>unicode_literals</a:t>
            </a:r>
            <a:endParaRPr kumimoji="1" lang="en-US" altLang="ja-JP" dirty="0"/>
          </a:p>
          <a:p>
            <a:r>
              <a:rPr kumimoji="1" lang="en-US" altLang="ja-JP" dirty="0"/>
              <a:t>import </a:t>
            </a:r>
            <a:r>
              <a:rPr kumimoji="1" lang="en-US" altLang="ja-JP" dirty="0" err="1"/>
              <a:t>tensorflow</a:t>
            </a:r>
            <a:r>
              <a:rPr kumimoji="1" lang="en-US" altLang="ja-JP" dirty="0"/>
              <a:t> as </a:t>
            </a:r>
            <a:r>
              <a:rPr kumimoji="1" lang="en-US" altLang="ja-JP" dirty="0" err="1"/>
              <a:t>tf</a:t>
            </a:r>
            <a:endParaRPr kumimoji="1" lang="en-US" altLang="ja-JP" dirty="0"/>
          </a:p>
          <a:p>
            <a:r>
              <a:rPr kumimoji="1" lang="en-US" altLang="ja-JP" dirty="0"/>
              <a:t>import glob</a:t>
            </a:r>
          </a:p>
          <a:p>
            <a:r>
              <a:rPr kumimoji="1" lang="en-US" altLang="ja-JP" dirty="0"/>
              <a:t>import </a:t>
            </a:r>
            <a:r>
              <a:rPr kumimoji="1" lang="en-US" altLang="ja-JP" dirty="0" err="1"/>
              <a:t>imageio</a:t>
            </a:r>
            <a:endParaRPr kumimoji="1" lang="en-US" altLang="ja-JP" dirty="0"/>
          </a:p>
          <a:p>
            <a:r>
              <a:rPr kumimoji="1" lang="en-US" altLang="ja-JP" dirty="0"/>
              <a:t>import </a:t>
            </a:r>
            <a:r>
              <a:rPr kumimoji="1" lang="en-US" altLang="ja-JP" dirty="0" err="1"/>
              <a:t>matplotlib.pyplot</a:t>
            </a:r>
            <a:r>
              <a:rPr kumimoji="1" lang="en-US" altLang="ja-JP" dirty="0"/>
              <a:t> as </a:t>
            </a:r>
            <a:r>
              <a:rPr kumimoji="1" lang="en-US" altLang="ja-JP" dirty="0" err="1"/>
              <a:t>plt</a:t>
            </a:r>
            <a:endParaRPr kumimoji="1" lang="en-US" altLang="ja-JP" dirty="0"/>
          </a:p>
          <a:p>
            <a:r>
              <a:rPr kumimoji="1" lang="en-US" altLang="ja-JP" dirty="0"/>
              <a:t>import </a:t>
            </a:r>
            <a:r>
              <a:rPr kumimoji="1" lang="en-US" altLang="ja-JP" dirty="0" err="1"/>
              <a:t>numpy</a:t>
            </a:r>
            <a:r>
              <a:rPr kumimoji="1" lang="en-US" altLang="ja-JP" dirty="0"/>
              <a:t> as np</a:t>
            </a:r>
          </a:p>
          <a:p>
            <a:r>
              <a:rPr kumimoji="1" lang="en-US" altLang="ja-JP" dirty="0"/>
              <a:t>import </a:t>
            </a:r>
            <a:r>
              <a:rPr kumimoji="1" lang="en-US" altLang="ja-JP" dirty="0" err="1"/>
              <a:t>os</a:t>
            </a:r>
            <a:endParaRPr kumimoji="1" lang="en-US" altLang="ja-JP" dirty="0"/>
          </a:p>
          <a:p>
            <a:r>
              <a:rPr kumimoji="1" lang="en-US" altLang="ja-JP" dirty="0"/>
              <a:t>import PIL</a:t>
            </a:r>
          </a:p>
          <a:p>
            <a:r>
              <a:rPr kumimoji="1" lang="en-US" altLang="ja-JP" dirty="0"/>
              <a:t>from </a:t>
            </a:r>
            <a:r>
              <a:rPr kumimoji="1" lang="en-US" altLang="ja-JP" dirty="0" err="1"/>
              <a:t>tensorflow.keras</a:t>
            </a:r>
            <a:r>
              <a:rPr kumimoji="1" lang="en-US" altLang="ja-JP" dirty="0"/>
              <a:t> import layers</a:t>
            </a:r>
          </a:p>
          <a:p>
            <a:r>
              <a:rPr kumimoji="1" lang="en-US" altLang="ja-JP" dirty="0"/>
              <a:t>import time</a:t>
            </a:r>
          </a:p>
          <a:p>
            <a:r>
              <a:rPr kumimoji="1" lang="en-US" altLang="ja-JP" dirty="0"/>
              <a:t>from </a:t>
            </a:r>
            <a:r>
              <a:rPr kumimoji="1" lang="en-US" altLang="ja-JP" dirty="0" err="1"/>
              <a:t>IPython</a:t>
            </a:r>
            <a:r>
              <a:rPr kumimoji="1" lang="en-US" altLang="ja-JP" dirty="0"/>
              <a:t> import display</a:t>
            </a:r>
          </a:p>
          <a:p>
            <a:endParaRPr kumimoji="1" lang="en-US" altLang="ja-JP" dirty="0"/>
          </a:p>
          <a:p>
            <a:endParaRPr kumimoji="1" lang="en-US" altLang="ja-JP" dirty="0"/>
          </a:p>
          <a:p>
            <a:endParaRPr kumimoji="1" lang="en-US" altLang="ja-JP" dirty="0"/>
          </a:p>
          <a:p>
            <a:r>
              <a:rPr kumimoji="1" lang="en-US" altLang="ja-JP" dirty="0"/>
              <a:t># MNIST</a:t>
            </a:r>
            <a:r>
              <a:rPr kumimoji="1" lang="ja-JP" altLang="en-US" dirty="0"/>
              <a:t>データセットのロード</a:t>
            </a:r>
          </a:p>
          <a:p>
            <a:endParaRPr kumimoji="1" lang="ja-JP" altLang="en-US" dirty="0"/>
          </a:p>
          <a:p>
            <a:r>
              <a:rPr kumimoji="1" lang="en-US" altLang="ja-JP" dirty="0"/>
              <a:t>(</a:t>
            </a:r>
            <a:r>
              <a:rPr kumimoji="1" lang="en-US" altLang="ja-JP" dirty="0" err="1"/>
              <a:t>train_images</a:t>
            </a:r>
            <a:r>
              <a:rPr kumimoji="1" lang="en-US" altLang="ja-JP" dirty="0"/>
              <a:t>, </a:t>
            </a:r>
            <a:r>
              <a:rPr kumimoji="1" lang="en-US" altLang="ja-JP" dirty="0" err="1"/>
              <a:t>train_labels</a:t>
            </a:r>
            <a:r>
              <a:rPr kumimoji="1" lang="en-US" altLang="ja-JP" dirty="0"/>
              <a:t>), (_, _) = </a:t>
            </a:r>
            <a:r>
              <a:rPr kumimoji="1" lang="en-US" altLang="ja-JP" dirty="0" err="1"/>
              <a:t>tf.keras.datasets.mnist.load_data</a:t>
            </a:r>
            <a:r>
              <a:rPr kumimoji="1" lang="en-US" altLang="ja-JP" dirty="0"/>
              <a:t>()</a:t>
            </a:r>
          </a:p>
          <a:p>
            <a:endParaRPr kumimoji="1" lang="en-US" altLang="ja-JP" dirty="0"/>
          </a:p>
          <a:p>
            <a:r>
              <a:rPr kumimoji="1" lang="en-US" altLang="ja-JP" dirty="0"/>
              <a:t>#</a:t>
            </a:r>
            <a:r>
              <a:rPr kumimoji="1" lang="ja-JP" altLang="en-US" dirty="0"/>
              <a:t>前処理</a:t>
            </a:r>
            <a:r>
              <a:rPr kumimoji="1" lang="en-US" altLang="ja-JP" dirty="0"/>
              <a:t>(32bit</a:t>
            </a:r>
            <a:r>
              <a:rPr kumimoji="1" lang="ja-JP" altLang="en-US" dirty="0"/>
              <a:t>フロートへの変換、ノーマライズ</a:t>
            </a:r>
            <a:r>
              <a:rPr kumimoji="1" lang="en-US" altLang="ja-JP" dirty="0"/>
              <a:t>(-1, 1))</a:t>
            </a:r>
          </a:p>
          <a:p>
            <a:endParaRPr kumimoji="1" lang="en-US" altLang="ja-JP" dirty="0"/>
          </a:p>
          <a:p>
            <a:r>
              <a:rPr kumimoji="1" lang="en-US" altLang="ja-JP" dirty="0" err="1"/>
              <a:t>train_images</a:t>
            </a:r>
            <a:r>
              <a:rPr kumimoji="1" lang="en-US" altLang="ja-JP" dirty="0"/>
              <a:t> = </a:t>
            </a:r>
            <a:r>
              <a:rPr kumimoji="1" lang="en-US" altLang="ja-JP" dirty="0" err="1"/>
              <a:t>train_images.reshape</a:t>
            </a:r>
            <a:r>
              <a:rPr kumimoji="1" lang="en-US" altLang="ja-JP" dirty="0"/>
              <a:t>(</a:t>
            </a:r>
            <a:r>
              <a:rPr kumimoji="1" lang="en-US" altLang="ja-JP" dirty="0" err="1"/>
              <a:t>train_images.shape</a:t>
            </a:r>
            <a:r>
              <a:rPr kumimoji="1" lang="en-US" altLang="ja-JP" dirty="0"/>
              <a:t>[0], 28, 28, 1).</a:t>
            </a:r>
            <a:r>
              <a:rPr kumimoji="1" lang="en-US" altLang="ja-JP" dirty="0" err="1"/>
              <a:t>astype</a:t>
            </a:r>
            <a:r>
              <a:rPr kumimoji="1" lang="en-US" altLang="ja-JP" dirty="0"/>
              <a:t>('float32')</a:t>
            </a:r>
          </a:p>
          <a:p>
            <a:r>
              <a:rPr kumimoji="1" lang="en-US" altLang="ja-JP" dirty="0" err="1"/>
              <a:t>train_images</a:t>
            </a:r>
            <a:r>
              <a:rPr kumimoji="1" lang="en-US" altLang="ja-JP" dirty="0"/>
              <a:t> = (</a:t>
            </a:r>
            <a:r>
              <a:rPr kumimoji="1" lang="en-US" altLang="ja-JP" dirty="0" err="1"/>
              <a:t>train_images</a:t>
            </a:r>
            <a:r>
              <a:rPr kumimoji="1" lang="en-US" altLang="ja-JP" dirty="0"/>
              <a:t> - 127.5) / 127.5</a:t>
            </a:r>
          </a:p>
          <a:p>
            <a:endParaRPr kumimoji="1" lang="en-US" altLang="ja-JP" dirty="0"/>
          </a:p>
          <a:p>
            <a:r>
              <a:rPr kumimoji="1" lang="en-US" altLang="ja-JP" dirty="0"/>
              <a:t>#</a:t>
            </a:r>
            <a:r>
              <a:rPr kumimoji="1" lang="ja-JP" altLang="en-US" dirty="0"/>
              <a:t>バッチサイズの定義、データセットへの反映</a:t>
            </a:r>
          </a:p>
          <a:p>
            <a:endParaRPr kumimoji="1" lang="ja-JP" altLang="en-US" dirty="0"/>
          </a:p>
          <a:p>
            <a:r>
              <a:rPr kumimoji="1" lang="en-US" altLang="ja-JP" dirty="0"/>
              <a:t>BUFFER_SIZE = 60000</a:t>
            </a:r>
          </a:p>
          <a:p>
            <a:r>
              <a:rPr kumimoji="1" lang="en-US" altLang="ja-JP" dirty="0"/>
              <a:t>BATCH_SIZE = 256</a:t>
            </a:r>
          </a:p>
          <a:p>
            <a:r>
              <a:rPr kumimoji="1" lang="en-US" altLang="ja-JP" dirty="0" err="1"/>
              <a:t>train_dataset</a:t>
            </a:r>
            <a:r>
              <a:rPr kumimoji="1" lang="en-US" altLang="ja-JP" dirty="0"/>
              <a:t> = </a:t>
            </a:r>
            <a:r>
              <a:rPr kumimoji="1" lang="en-US" altLang="ja-JP" dirty="0" err="1"/>
              <a:t>tf.data.Dataset.from_tensor_slices</a:t>
            </a:r>
            <a:r>
              <a:rPr kumimoji="1" lang="en-US" altLang="ja-JP" dirty="0"/>
              <a:t>(</a:t>
            </a:r>
            <a:r>
              <a:rPr kumimoji="1" lang="en-US" altLang="ja-JP" dirty="0" err="1"/>
              <a:t>train_images</a:t>
            </a:r>
            <a:r>
              <a:rPr kumimoji="1" lang="en-US" altLang="ja-JP" dirty="0"/>
              <a:t>).shuffle(BUFFER_SIZE).batch(BATCH_SIZE)</a:t>
            </a:r>
          </a:p>
          <a:p>
            <a:endParaRPr kumimoji="1" lang="en-US" altLang="ja-JP" dirty="0"/>
          </a:p>
          <a:p>
            <a:endParaRPr kumimoji="1" lang="en-US" altLang="ja-JP" dirty="0"/>
          </a:p>
          <a:p>
            <a:r>
              <a:rPr kumimoji="1" lang="en-US" altLang="ja-JP" dirty="0"/>
              <a:t># Generator</a:t>
            </a:r>
            <a:r>
              <a:rPr kumimoji="1" lang="ja-JP" altLang="en-US" dirty="0"/>
              <a:t>の定義　資料</a:t>
            </a:r>
            <a:r>
              <a:rPr kumimoji="1" lang="en-US" altLang="ja-JP" dirty="0"/>
              <a:t>P7</a:t>
            </a:r>
          </a:p>
          <a:p>
            <a:endParaRPr kumimoji="1" lang="en-US" altLang="ja-JP" dirty="0"/>
          </a:p>
          <a:p>
            <a:r>
              <a:rPr kumimoji="1" lang="en-US" altLang="ja-JP" dirty="0"/>
              <a:t>def </a:t>
            </a:r>
            <a:r>
              <a:rPr kumimoji="1" lang="en-US" altLang="ja-JP" dirty="0" err="1"/>
              <a:t>make_generator_model</a:t>
            </a:r>
            <a:r>
              <a:rPr kumimoji="1" lang="en-US" altLang="ja-JP" dirty="0"/>
              <a:t>():</a:t>
            </a:r>
          </a:p>
          <a:p>
            <a:r>
              <a:rPr kumimoji="1" lang="en-US" altLang="ja-JP" dirty="0"/>
              <a:t>    model = </a:t>
            </a:r>
            <a:r>
              <a:rPr kumimoji="1" lang="en-US" altLang="ja-JP" dirty="0" err="1"/>
              <a:t>tf.keras.Sequential</a:t>
            </a:r>
            <a:r>
              <a:rPr kumimoji="1" lang="en-US" altLang="ja-JP" dirty="0"/>
              <a:t>()</a:t>
            </a:r>
          </a:p>
          <a:p>
            <a:r>
              <a:rPr kumimoji="1" lang="en-US" altLang="ja-JP" dirty="0"/>
              <a:t>    </a:t>
            </a:r>
            <a:r>
              <a:rPr kumimoji="1" lang="en-US" altLang="ja-JP" dirty="0" err="1"/>
              <a:t>model.add</a:t>
            </a:r>
            <a:r>
              <a:rPr kumimoji="1" lang="en-US" altLang="ja-JP" dirty="0"/>
              <a:t>(</a:t>
            </a:r>
            <a:r>
              <a:rPr kumimoji="1" lang="en-US" altLang="ja-JP" dirty="0" err="1"/>
              <a:t>layers.Dense</a:t>
            </a:r>
            <a:r>
              <a:rPr kumimoji="1" lang="en-US" altLang="ja-JP" dirty="0"/>
              <a:t>(7*7*256, </a:t>
            </a:r>
            <a:r>
              <a:rPr kumimoji="1" lang="en-US" altLang="ja-JP" dirty="0" err="1"/>
              <a:t>use_bias</a:t>
            </a:r>
            <a:r>
              <a:rPr kumimoji="1" lang="en-US" altLang="ja-JP" dirty="0"/>
              <a:t>=False, </a:t>
            </a:r>
            <a:r>
              <a:rPr kumimoji="1" lang="en-US" altLang="ja-JP" dirty="0" err="1"/>
              <a:t>input_shape</a:t>
            </a:r>
            <a:r>
              <a:rPr kumimoji="1" lang="en-US" altLang="ja-JP" dirty="0"/>
              <a:t>=(100,)))</a:t>
            </a:r>
          </a:p>
          <a:p>
            <a:r>
              <a:rPr kumimoji="1" lang="en-US" altLang="ja-JP" dirty="0"/>
              <a:t>    </a:t>
            </a:r>
            <a:r>
              <a:rPr kumimoji="1" lang="en-US" altLang="ja-JP" dirty="0" err="1"/>
              <a:t>model.add</a:t>
            </a:r>
            <a:r>
              <a:rPr kumimoji="1" lang="en-US" altLang="ja-JP" dirty="0"/>
              <a:t>(</a:t>
            </a:r>
            <a:r>
              <a:rPr kumimoji="1" lang="en-US" altLang="ja-JP" dirty="0" err="1"/>
              <a:t>layers.BatchNormalization</a:t>
            </a:r>
            <a:r>
              <a:rPr kumimoji="1" lang="en-US" altLang="ja-JP" dirty="0"/>
              <a:t>())</a:t>
            </a:r>
          </a:p>
          <a:p>
            <a:r>
              <a:rPr kumimoji="1" lang="en-US" altLang="ja-JP" dirty="0"/>
              <a:t>    </a:t>
            </a:r>
            <a:r>
              <a:rPr kumimoji="1" lang="en-US" altLang="ja-JP" dirty="0" err="1"/>
              <a:t>model.add</a:t>
            </a:r>
            <a:r>
              <a:rPr kumimoji="1" lang="en-US" altLang="ja-JP" dirty="0"/>
              <a:t>(</a:t>
            </a:r>
            <a:r>
              <a:rPr kumimoji="1" lang="en-US" altLang="ja-JP" dirty="0" err="1"/>
              <a:t>layers.LeakyReLU</a:t>
            </a:r>
            <a:r>
              <a:rPr kumimoji="1" lang="en-US" altLang="ja-JP" dirty="0"/>
              <a:t>())</a:t>
            </a:r>
          </a:p>
          <a:p>
            <a:r>
              <a:rPr kumimoji="1" lang="en-US" altLang="ja-JP" dirty="0"/>
              <a:t> </a:t>
            </a:r>
          </a:p>
          <a:p>
            <a:r>
              <a:rPr kumimoji="1" lang="en-US" altLang="ja-JP" dirty="0"/>
              <a:t>    </a:t>
            </a:r>
            <a:r>
              <a:rPr kumimoji="1" lang="en-US" altLang="ja-JP" dirty="0" err="1"/>
              <a:t>model.add</a:t>
            </a:r>
            <a:r>
              <a:rPr kumimoji="1" lang="en-US" altLang="ja-JP" dirty="0"/>
              <a:t>(</a:t>
            </a:r>
            <a:r>
              <a:rPr kumimoji="1" lang="en-US" altLang="ja-JP" dirty="0" err="1"/>
              <a:t>layers.Reshape</a:t>
            </a:r>
            <a:r>
              <a:rPr kumimoji="1" lang="en-US" altLang="ja-JP" dirty="0"/>
              <a:t>((7, 7, 256)))</a:t>
            </a:r>
          </a:p>
          <a:p>
            <a:r>
              <a:rPr kumimoji="1" lang="en-US" altLang="ja-JP" dirty="0"/>
              <a:t>    assert </a:t>
            </a:r>
            <a:r>
              <a:rPr kumimoji="1" lang="en-US" altLang="ja-JP" dirty="0" err="1"/>
              <a:t>model.output_shape</a:t>
            </a:r>
            <a:r>
              <a:rPr kumimoji="1" lang="en-US" altLang="ja-JP" dirty="0"/>
              <a:t> == (None, 7, 7, 256) # Note: None is the batch size</a:t>
            </a:r>
          </a:p>
          <a:p>
            <a:r>
              <a:rPr kumimoji="1" lang="en-US" altLang="ja-JP" dirty="0"/>
              <a:t> </a:t>
            </a:r>
          </a:p>
          <a:p>
            <a:r>
              <a:rPr kumimoji="1" lang="en-US" altLang="ja-JP" dirty="0"/>
              <a:t>    </a:t>
            </a:r>
            <a:r>
              <a:rPr kumimoji="1" lang="en-US" altLang="ja-JP" dirty="0" err="1"/>
              <a:t>model.add</a:t>
            </a:r>
            <a:r>
              <a:rPr kumimoji="1" lang="en-US" altLang="ja-JP" dirty="0"/>
              <a:t>(layers.Conv2DTranspose(128, (5, 5), strides=(1, 1), padding='same', </a:t>
            </a:r>
            <a:r>
              <a:rPr kumimoji="1" lang="en-US" altLang="ja-JP" dirty="0" err="1"/>
              <a:t>use_bias</a:t>
            </a:r>
            <a:r>
              <a:rPr kumimoji="1" lang="en-US" altLang="ja-JP" dirty="0"/>
              <a:t>=False))</a:t>
            </a:r>
          </a:p>
          <a:p>
            <a:r>
              <a:rPr kumimoji="1" lang="en-US" altLang="ja-JP" dirty="0"/>
              <a:t>    assert </a:t>
            </a:r>
            <a:r>
              <a:rPr kumimoji="1" lang="en-US" altLang="ja-JP" dirty="0" err="1"/>
              <a:t>model.output_shape</a:t>
            </a:r>
            <a:r>
              <a:rPr kumimoji="1" lang="en-US" altLang="ja-JP" dirty="0"/>
              <a:t> == (None, 7, 7, 128)</a:t>
            </a:r>
          </a:p>
          <a:p>
            <a:r>
              <a:rPr kumimoji="1" lang="en-US" altLang="ja-JP" dirty="0"/>
              <a:t>    </a:t>
            </a:r>
            <a:r>
              <a:rPr kumimoji="1" lang="en-US" altLang="ja-JP" dirty="0" err="1"/>
              <a:t>model.add</a:t>
            </a:r>
            <a:r>
              <a:rPr kumimoji="1" lang="en-US" altLang="ja-JP" dirty="0"/>
              <a:t>(</a:t>
            </a:r>
            <a:r>
              <a:rPr kumimoji="1" lang="en-US" altLang="ja-JP" dirty="0" err="1"/>
              <a:t>layers.BatchNormalization</a:t>
            </a:r>
            <a:r>
              <a:rPr kumimoji="1" lang="en-US" altLang="ja-JP" dirty="0"/>
              <a:t>())</a:t>
            </a:r>
          </a:p>
          <a:p>
            <a:r>
              <a:rPr kumimoji="1" lang="en-US" altLang="ja-JP" dirty="0"/>
              <a:t>    </a:t>
            </a:r>
            <a:r>
              <a:rPr kumimoji="1" lang="en-US" altLang="ja-JP" dirty="0" err="1"/>
              <a:t>model.add</a:t>
            </a:r>
            <a:r>
              <a:rPr kumimoji="1" lang="en-US" altLang="ja-JP" dirty="0"/>
              <a:t>(</a:t>
            </a:r>
            <a:r>
              <a:rPr kumimoji="1" lang="en-US" altLang="ja-JP" dirty="0" err="1"/>
              <a:t>layers.LeakyReLU</a:t>
            </a:r>
            <a:r>
              <a:rPr kumimoji="1" lang="en-US" altLang="ja-JP" dirty="0"/>
              <a:t>())</a:t>
            </a:r>
          </a:p>
          <a:p>
            <a:r>
              <a:rPr kumimoji="1" lang="en-US" altLang="ja-JP" dirty="0"/>
              <a:t> </a:t>
            </a:r>
          </a:p>
          <a:p>
            <a:r>
              <a:rPr kumimoji="1" lang="en-US" altLang="ja-JP" dirty="0"/>
              <a:t>    </a:t>
            </a:r>
            <a:r>
              <a:rPr kumimoji="1" lang="en-US" altLang="ja-JP" dirty="0" err="1"/>
              <a:t>model.add</a:t>
            </a:r>
            <a:r>
              <a:rPr kumimoji="1" lang="en-US" altLang="ja-JP" dirty="0"/>
              <a:t>(layers.Conv2DTranspose(64, (5, 5), strides=(2, 2), padding='same', </a:t>
            </a:r>
            <a:r>
              <a:rPr kumimoji="1" lang="en-US" altLang="ja-JP" dirty="0" err="1"/>
              <a:t>use_bias</a:t>
            </a:r>
            <a:r>
              <a:rPr kumimoji="1" lang="en-US" altLang="ja-JP" dirty="0"/>
              <a:t>=False))</a:t>
            </a:r>
          </a:p>
          <a:p>
            <a:r>
              <a:rPr kumimoji="1" lang="en-US" altLang="ja-JP" dirty="0"/>
              <a:t>    assert </a:t>
            </a:r>
            <a:r>
              <a:rPr kumimoji="1" lang="en-US" altLang="ja-JP" dirty="0" err="1"/>
              <a:t>model.output_shape</a:t>
            </a:r>
            <a:r>
              <a:rPr kumimoji="1" lang="en-US" altLang="ja-JP" dirty="0"/>
              <a:t> == (None, 14, 14, 64)</a:t>
            </a:r>
          </a:p>
          <a:p>
            <a:r>
              <a:rPr kumimoji="1" lang="en-US" altLang="ja-JP" dirty="0"/>
              <a:t>    </a:t>
            </a:r>
            <a:r>
              <a:rPr kumimoji="1" lang="en-US" altLang="ja-JP" dirty="0" err="1"/>
              <a:t>model.add</a:t>
            </a:r>
            <a:r>
              <a:rPr kumimoji="1" lang="en-US" altLang="ja-JP" dirty="0"/>
              <a:t>(</a:t>
            </a:r>
            <a:r>
              <a:rPr kumimoji="1" lang="en-US" altLang="ja-JP" dirty="0" err="1"/>
              <a:t>layers.BatchNormalization</a:t>
            </a:r>
            <a:r>
              <a:rPr kumimoji="1" lang="en-US" altLang="ja-JP" dirty="0"/>
              <a:t>())</a:t>
            </a:r>
          </a:p>
          <a:p>
            <a:r>
              <a:rPr kumimoji="1" lang="en-US" altLang="ja-JP" dirty="0"/>
              <a:t>    </a:t>
            </a:r>
            <a:r>
              <a:rPr kumimoji="1" lang="en-US" altLang="ja-JP" dirty="0" err="1"/>
              <a:t>model.add</a:t>
            </a:r>
            <a:r>
              <a:rPr kumimoji="1" lang="en-US" altLang="ja-JP" dirty="0"/>
              <a:t>(</a:t>
            </a:r>
            <a:r>
              <a:rPr kumimoji="1" lang="en-US" altLang="ja-JP" dirty="0" err="1"/>
              <a:t>layers.LeakyReLU</a:t>
            </a:r>
            <a:r>
              <a:rPr kumimoji="1" lang="en-US" altLang="ja-JP" dirty="0"/>
              <a:t>())</a:t>
            </a:r>
          </a:p>
          <a:p>
            <a:r>
              <a:rPr kumimoji="1" lang="en-US" altLang="ja-JP" dirty="0"/>
              <a:t> </a:t>
            </a:r>
          </a:p>
          <a:p>
            <a:r>
              <a:rPr kumimoji="1" lang="en-US" altLang="ja-JP" dirty="0"/>
              <a:t>    </a:t>
            </a:r>
            <a:r>
              <a:rPr kumimoji="1" lang="en-US" altLang="ja-JP" dirty="0" err="1"/>
              <a:t>model.add</a:t>
            </a:r>
            <a:r>
              <a:rPr kumimoji="1" lang="en-US" altLang="ja-JP" dirty="0"/>
              <a:t>(layers.Conv2DTranspose(1, (5, 5), strides=(2, 2), padding='same', </a:t>
            </a:r>
            <a:r>
              <a:rPr kumimoji="1" lang="en-US" altLang="ja-JP" dirty="0" err="1"/>
              <a:t>use_bias</a:t>
            </a:r>
            <a:r>
              <a:rPr kumimoji="1" lang="en-US" altLang="ja-JP" dirty="0"/>
              <a:t>=False, activation='tanh'))</a:t>
            </a:r>
          </a:p>
          <a:p>
            <a:r>
              <a:rPr kumimoji="1" lang="en-US" altLang="ja-JP" dirty="0"/>
              <a:t>    assert </a:t>
            </a:r>
            <a:r>
              <a:rPr kumimoji="1" lang="en-US" altLang="ja-JP" dirty="0" err="1"/>
              <a:t>model.output_shape</a:t>
            </a:r>
            <a:r>
              <a:rPr kumimoji="1" lang="en-US" altLang="ja-JP" dirty="0"/>
              <a:t> == (None, 28, 28, 1)</a:t>
            </a:r>
          </a:p>
          <a:p>
            <a:r>
              <a:rPr kumimoji="1" lang="en-US" altLang="ja-JP" dirty="0"/>
              <a:t> </a:t>
            </a:r>
          </a:p>
          <a:p>
            <a:r>
              <a:rPr kumimoji="1" lang="en-US" altLang="ja-JP" dirty="0"/>
              <a:t>    return model</a:t>
            </a:r>
          </a:p>
          <a:p>
            <a:endParaRPr kumimoji="1" lang="en-US" altLang="ja-JP" dirty="0"/>
          </a:p>
          <a:p>
            <a:r>
              <a:rPr kumimoji="1" lang="en-US" altLang="ja-JP" dirty="0"/>
              <a:t>generator = </a:t>
            </a:r>
            <a:r>
              <a:rPr kumimoji="1" lang="en-US" altLang="ja-JP" dirty="0" err="1"/>
              <a:t>make_generator_model</a:t>
            </a:r>
            <a:r>
              <a:rPr kumimoji="1" lang="en-US" altLang="ja-JP" dirty="0"/>
              <a:t>()</a:t>
            </a:r>
          </a:p>
          <a:p>
            <a:endParaRPr kumimoji="1" lang="en-US" altLang="ja-JP" dirty="0"/>
          </a:p>
          <a:p>
            <a:endParaRPr kumimoji="1" lang="en-US" altLang="ja-JP" dirty="0"/>
          </a:p>
          <a:p>
            <a:endParaRPr kumimoji="1" lang="en-US" altLang="ja-JP" dirty="0"/>
          </a:p>
          <a:p>
            <a:r>
              <a:rPr kumimoji="1" lang="en-US" altLang="ja-JP" dirty="0"/>
              <a:t># </a:t>
            </a:r>
            <a:r>
              <a:rPr kumimoji="1" lang="ja-JP" altLang="en-US" dirty="0"/>
              <a:t>ランダムベクトルの生成</a:t>
            </a:r>
          </a:p>
          <a:p>
            <a:endParaRPr kumimoji="1" lang="ja-JP" altLang="en-US" dirty="0"/>
          </a:p>
          <a:p>
            <a:r>
              <a:rPr kumimoji="1" lang="en-US" altLang="ja-JP" dirty="0"/>
              <a:t>noise = </a:t>
            </a:r>
            <a:r>
              <a:rPr kumimoji="1" lang="en-US" altLang="ja-JP" dirty="0" err="1"/>
              <a:t>tf.random.normal</a:t>
            </a:r>
            <a:r>
              <a:rPr kumimoji="1" lang="en-US" altLang="ja-JP" dirty="0"/>
              <a:t>([1, 100])</a:t>
            </a:r>
          </a:p>
          <a:p>
            <a:endParaRPr kumimoji="1" lang="en-US" altLang="ja-JP" dirty="0"/>
          </a:p>
          <a:p>
            <a:r>
              <a:rPr kumimoji="1" lang="en-US" altLang="ja-JP" dirty="0"/>
              <a:t>noise</a:t>
            </a:r>
          </a:p>
          <a:p>
            <a:endParaRPr kumimoji="1" lang="en-US" altLang="ja-JP" dirty="0"/>
          </a:p>
          <a:p>
            <a:r>
              <a:rPr kumimoji="1" lang="en-US" altLang="ja-JP" dirty="0"/>
              <a:t># </a:t>
            </a:r>
            <a:r>
              <a:rPr kumimoji="1" lang="ja-JP" altLang="en-US" dirty="0"/>
              <a:t>学習前の</a:t>
            </a:r>
            <a:r>
              <a:rPr kumimoji="1" lang="en-US" altLang="ja-JP" dirty="0"/>
              <a:t>Generator</a:t>
            </a:r>
            <a:r>
              <a:rPr kumimoji="1" lang="ja-JP" altLang="en-US" dirty="0"/>
              <a:t>でランダムベクトルから画像生成</a:t>
            </a:r>
          </a:p>
          <a:p>
            <a:endParaRPr kumimoji="1" lang="ja-JP" altLang="en-US" dirty="0"/>
          </a:p>
          <a:p>
            <a:r>
              <a:rPr kumimoji="1" lang="en-US" altLang="ja-JP" dirty="0" err="1"/>
              <a:t>generated_image</a:t>
            </a:r>
            <a:r>
              <a:rPr kumimoji="1" lang="en-US" altLang="ja-JP" dirty="0"/>
              <a:t> = generator(noise, training=False)</a:t>
            </a:r>
          </a:p>
          <a:p>
            <a:r>
              <a:rPr kumimoji="1" lang="en-US" altLang="ja-JP" dirty="0" err="1"/>
              <a:t>plt.imshow</a:t>
            </a:r>
            <a:r>
              <a:rPr kumimoji="1" lang="en-US" altLang="ja-JP" dirty="0"/>
              <a:t>(</a:t>
            </a:r>
            <a:r>
              <a:rPr kumimoji="1" lang="en-US" altLang="ja-JP" dirty="0" err="1"/>
              <a:t>generated_image</a:t>
            </a:r>
            <a:r>
              <a:rPr kumimoji="1" lang="en-US" altLang="ja-JP" dirty="0"/>
              <a:t>[0, :, :, 0], </a:t>
            </a:r>
            <a:r>
              <a:rPr kumimoji="1" lang="en-US" altLang="ja-JP" dirty="0" err="1"/>
              <a:t>cmap</a:t>
            </a:r>
            <a:r>
              <a:rPr kumimoji="1" lang="en-US" altLang="ja-JP" dirty="0"/>
              <a:t>='gray')</a:t>
            </a:r>
          </a:p>
          <a:p>
            <a:endParaRPr kumimoji="1" lang="en-US" altLang="ja-JP" dirty="0"/>
          </a:p>
          <a:p>
            <a:endParaRPr kumimoji="1" lang="en-US" altLang="ja-JP" dirty="0"/>
          </a:p>
          <a:p>
            <a:r>
              <a:rPr kumimoji="1" lang="en-US" altLang="ja-JP" dirty="0"/>
              <a:t># discriminator</a:t>
            </a:r>
            <a:r>
              <a:rPr kumimoji="1" lang="ja-JP" altLang="en-US" dirty="0"/>
              <a:t>の定義</a:t>
            </a:r>
          </a:p>
          <a:p>
            <a:endParaRPr kumimoji="1" lang="ja-JP" altLang="en-US" dirty="0"/>
          </a:p>
          <a:p>
            <a:r>
              <a:rPr kumimoji="1" lang="en-US" altLang="ja-JP" dirty="0"/>
              <a:t>def </a:t>
            </a:r>
            <a:r>
              <a:rPr kumimoji="1" lang="en-US" altLang="ja-JP" dirty="0" err="1"/>
              <a:t>make_discriminator_model</a:t>
            </a:r>
            <a:r>
              <a:rPr kumimoji="1" lang="en-US" altLang="ja-JP" dirty="0"/>
              <a:t>():</a:t>
            </a:r>
          </a:p>
          <a:p>
            <a:r>
              <a:rPr kumimoji="1" lang="en-US" altLang="ja-JP" dirty="0"/>
              <a:t>    model = </a:t>
            </a:r>
            <a:r>
              <a:rPr kumimoji="1" lang="en-US" altLang="ja-JP" dirty="0" err="1"/>
              <a:t>tf.keras.Sequential</a:t>
            </a:r>
            <a:r>
              <a:rPr kumimoji="1" lang="en-US" altLang="ja-JP" dirty="0"/>
              <a:t>()</a:t>
            </a:r>
          </a:p>
          <a:p>
            <a:r>
              <a:rPr kumimoji="1" lang="en-US" altLang="ja-JP" dirty="0"/>
              <a:t>    </a:t>
            </a:r>
            <a:r>
              <a:rPr kumimoji="1" lang="en-US" altLang="ja-JP" dirty="0" err="1"/>
              <a:t>model.add</a:t>
            </a:r>
            <a:r>
              <a:rPr kumimoji="1" lang="en-US" altLang="ja-JP" dirty="0"/>
              <a:t>(layers.Conv2D(64, (5, 5), strides=(2, 2), padding='same',</a:t>
            </a:r>
          </a:p>
          <a:p>
            <a:r>
              <a:rPr kumimoji="1" lang="en-US" altLang="ja-JP" dirty="0"/>
              <a:t>                                     </a:t>
            </a:r>
            <a:r>
              <a:rPr kumimoji="1" lang="en-US" altLang="ja-JP" dirty="0" err="1"/>
              <a:t>input_shape</a:t>
            </a:r>
            <a:r>
              <a:rPr kumimoji="1" lang="en-US" altLang="ja-JP" dirty="0"/>
              <a:t>=[28, 28, 1]))</a:t>
            </a:r>
          </a:p>
          <a:p>
            <a:r>
              <a:rPr kumimoji="1" lang="en-US" altLang="ja-JP" dirty="0"/>
              <a:t>    </a:t>
            </a:r>
            <a:r>
              <a:rPr kumimoji="1" lang="en-US" altLang="ja-JP" dirty="0" err="1"/>
              <a:t>model.add</a:t>
            </a:r>
            <a:r>
              <a:rPr kumimoji="1" lang="en-US" altLang="ja-JP" dirty="0"/>
              <a:t>(</a:t>
            </a:r>
            <a:r>
              <a:rPr kumimoji="1" lang="en-US" altLang="ja-JP" dirty="0" err="1"/>
              <a:t>layers.LeakyReLU</a:t>
            </a:r>
            <a:r>
              <a:rPr kumimoji="1" lang="en-US" altLang="ja-JP" dirty="0"/>
              <a:t>())</a:t>
            </a:r>
          </a:p>
          <a:p>
            <a:r>
              <a:rPr kumimoji="1" lang="en-US" altLang="ja-JP" dirty="0"/>
              <a:t>    </a:t>
            </a:r>
            <a:r>
              <a:rPr kumimoji="1" lang="en-US" altLang="ja-JP" dirty="0" err="1"/>
              <a:t>model.add</a:t>
            </a:r>
            <a:r>
              <a:rPr kumimoji="1" lang="en-US" altLang="ja-JP" dirty="0"/>
              <a:t>(</a:t>
            </a:r>
            <a:r>
              <a:rPr kumimoji="1" lang="en-US" altLang="ja-JP" dirty="0" err="1"/>
              <a:t>layers.Dropout</a:t>
            </a:r>
            <a:r>
              <a:rPr kumimoji="1" lang="en-US" altLang="ja-JP" dirty="0"/>
              <a:t>(0.3))</a:t>
            </a:r>
          </a:p>
          <a:p>
            <a:r>
              <a:rPr kumimoji="1" lang="en-US" altLang="ja-JP" dirty="0"/>
              <a:t> </a:t>
            </a:r>
          </a:p>
          <a:p>
            <a:r>
              <a:rPr kumimoji="1" lang="en-US" altLang="ja-JP" dirty="0"/>
              <a:t>    </a:t>
            </a:r>
            <a:r>
              <a:rPr kumimoji="1" lang="en-US" altLang="ja-JP" dirty="0" err="1"/>
              <a:t>model.add</a:t>
            </a:r>
            <a:r>
              <a:rPr kumimoji="1" lang="en-US" altLang="ja-JP" dirty="0"/>
              <a:t>(layers.Conv2D(128, (5, 5), strides=(2, 2), padding='same'))</a:t>
            </a:r>
          </a:p>
          <a:p>
            <a:r>
              <a:rPr kumimoji="1" lang="en-US" altLang="ja-JP" dirty="0"/>
              <a:t>    </a:t>
            </a:r>
            <a:r>
              <a:rPr kumimoji="1" lang="en-US" altLang="ja-JP" dirty="0" err="1"/>
              <a:t>model.add</a:t>
            </a:r>
            <a:r>
              <a:rPr kumimoji="1" lang="en-US" altLang="ja-JP" dirty="0"/>
              <a:t>(</a:t>
            </a:r>
            <a:r>
              <a:rPr kumimoji="1" lang="en-US" altLang="ja-JP" dirty="0" err="1"/>
              <a:t>layers.LeakyReLU</a:t>
            </a:r>
            <a:r>
              <a:rPr kumimoji="1" lang="en-US" altLang="ja-JP" dirty="0"/>
              <a:t>())</a:t>
            </a:r>
          </a:p>
          <a:p>
            <a:r>
              <a:rPr kumimoji="1" lang="en-US" altLang="ja-JP" dirty="0"/>
              <a:t>    </a:t>
            </a:r>
            <a:r>
              <a:rPr kumimoji="1" lang="en-US" altLang="ja-JP" dirty="0" err="1"/>
              <a:t>model.add</a:t>
            </a:r>
            <a:r>
              <a:rPr kumimoji="1" lang="en-US" altLang="ja-JP" dirty="0"/>
              <a:t>(</a:t>
            </a:r>
            <a:r>
              <a:rPr kumimoji="1" lang="en-US" altLang="ja-JP" dirty="0" err="1"/>
              <a:t>layers.Dropout</a:t>
            </a:r>
            <a:r>
              <a:rPr kumimoji="1" lang="en-US" altLang="ja-JP" dirty="0"/>
              <a:t>(0.3))</a:t>
            </a:r>
          </a:p>
          <a:p>
            <a:r>
              <a:rPr kumimoji="1" lang="en-US" altLang="ja-JP" dirty="0"/>
              <a:t> </a:t>
            </a:r>
          </a:p>
          <a:p>
            <a:r>
              <a:rPr kumimoji="1" lang="en-US" altLang="ja-JP" dirty="0"/>
              <a:t>    </a:t>
            </a:r>
            <a:r>
              <a:rPr kumimoji="1" lang="en-US" altLang="ja-JP" dirty="0" err="1"/>
              <a:t>model.add</a:t>
            </a:r>
            <a:r>
              <a:rPr kumimoji="1" lang="en-US" altLang="ja-JP" dirty="0"/>
              <a:t>(</a:t>
            </a:r>
            <a:r>
              <a:rPr kumimoji="1" lang="en-US" altLang="ja-JP" dirty="0" err="1"/>
              <a:t>layers.Flatten</a:t>
            </a:r>
            <a:r>
              <a:rPr kumimoji="1" lang="en-US" altLang="ja-JP" dirty="0"/>
              <a:t>())</a:t>
            </a:r>
          </a:p>
          <a:p>
            <a:r>
              <a:rPr kumimoji="1" lang="en-US" altLang="ja-JP" dirty="0"/>
              <a:t>    </a:t>
            </a:r>
            <a:r>
              <a:rPr kumimoji="1" lang="en-US" altLang="ja-JP" dirty="0" err="1"/>
              <a:t>model.add</a:t>
            </a:r>
            <a:r>
              <a:rPr kumimoji="1" lang="en-US" altLang="ja-JP" dirty="0"/>
              <a:t>(</a:t>
            </a:r>
            <a:r>
              <a:rPr kumimoji="1" lang="en-US" altLang="ja-JP" dirty="0" err="1"/>
              <a:t>layers.Dense</a:t>
            </a:r>
            <a:r>
              <a:rPr kumimoji="1" lang="en-US" altLang="ja-JP" dirty="0"/>
              <a:t>(1))</a:t>
            </a:r>
          </a:p>
          <a:p>
            <a:r>
              <a:rPr kumimoji="1" lang="en-US" altLang="ja-JP" dirty="0"/>
              <a:t> </a:t>
            </a:r>
          </a:p>
          <a:p>
            <a:r>
              <a:rPr kumimoji="1" lang="en-US" altLang="ja-JP" dirty="0"/>
              <a:t>    return model</a:t>
            </a:r>
          </a:p>
          <a:p>
            <a:endParaRPr kumimoji="1" lang="en-US" altLang="ja-JP" dirty="0"/>
          </a:p>
          <a:p>
            <a:endParaRPr kumimoji="1" lang="en-US" altLang="ja-JP" dirty="0"/>
          </a:p>
          <a:p>
            <a:r>
              <a:rPr kumimoji="1" lang="en-US" altLang="ja-JP" dirty="0"/>
              <a:t>discriminator = </a:t>
            </a:r>
            <a:r>
              <a:rPr kumimoji="1" lang="en-US" altLang="ja-JP" dirty="0" err="1"/>
              <a:t>make_discriminator_model</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r>
              <a:rPr kumimoji="1" lang="en-US" altLang="ja-JP" dirty="0"/>
              <a:t>#</a:t>
            </a:r>
            <a:r>
              <a:rPr kumimoji="1" lang="ja-JP" altLang="en-US" dirty="0"/>
              <a:t>損失関数の定義 資料</a:t>
            </a:r>
            <a:r>
              <a:rPr kumimoji="1" lang="en-US" altLang="ja-JP" dirty="0"/>
              <a:t>P10</a:t>
            </a:r>
          </a:p>
          <a:p>
            <a:endParaRPr kumimoji="1" lang="en-US" altLang="ja-JP" dirty="0"/>
          </a:p>
          <a:p>
            <a:r>
              <a:rPr kumimoji="1" lang="en-US" altLang="ja-JP" dirty="0" err="1"/>
              <a:t>cross_entropy</a:t>
            </a:r>
            <a:r>
              <a:rPr kumimoji="1" lang="en-US" altLang="ja-JP" dirty="0"/>
              <a:t> = </a:t>
            </a:r>
            <a:r>
              <a:rPr kumimoji="1" lang="en-US" altLang="ja-JP" dirty="0" err="1"/>
              <a:t>tf.keras.losses.BinaryCrossentropy</a:t>
            </a:r>
            <a:r>
              <a:rPr kumimoji="1" lang="en-US" altLang="ja-JP" dirty="0"/>
              <a:t>(</a:t>
            </a:r>
            <a:r>
              <a:rPr kumimoji="1" lang="en-US" altLang="ja-JP" dirty="0" err="1"/>
              <a:t>from_logits</a:t>
            </a:r>
            <a:r>
              <a:rPr kumimoji="1" lang="en-US" altLang="ja-JP" dirty="0"/>
              <a:t>=True)</a:t>
            </a:r>
          </a:p>
          <a:p>
            <a:endParaRPr kumimoji="1" lang="en-US" altLang="ja-JP" dirty="0"/>
          </a:p>
          <a:p>
            <a:r>
              <a:rPr kumimoji="1" lang="en-US" altLang="ja-JP" dirty="0"/>
              <a:t># Discriminator</a:t>
            </a:r>
            <a:r>
              <a:rPr kumimoji="1" lang="ja-JP" altLang="en-US" dirty="0"/>
              <a:t>の損失の定義</a:t>
            </a:r>
          </a:p>
          <a:p>
            <a:endParaRPr kumimoji="1" lang="ja-JP" altLang="en-US" dirty="0"/>
          </a:p>
          <a:p>
            <a:r>
              <a:rPr kumimoji="1" lang="en-US" altLang="ja-JP" dirty="0"/>
              <a:t>def </a:t>
            </a:r>
            <a:r>
              <a:rPr kumimoji="1" lang="en-US" altLang="ja-JP" dirty="0" err="1"/>
              <a:t>discriminator_loss</a:t>
            </a:r>
            <a:r>
              <a:rPr kumimoji="1" lang="en-US" altLang="ja-JP" dirty="0"/>
              <a:t>(</a:t>
            </a:r>
            <a:r>
              <a:rPr kumimoji="1" lang="en-US" altLang="ja-JP" dirty="0" err="1"/>
              <a:t>real_output</a:t>
            </a:r>
            <a:r>
              <a:rPr kumimoji="1" lang="en-US" altLang="ja-JP" dirty="0"/>
              <a:t>, </a:t>
            </a:r>
            <a:r>
              <a:rPr kumimoji="1" lang="en-US" altLang="ja-JP" dirty="0" err="1"/>
              <a:t>fake_output</a:t>
            </a:r>
            <a:r>
              <a:rPr kumimoji="1" lang="en-US" altLang="ja-JP" dirty="0"/>
              <a:t>):</a:t>
            </a:r>
          </a:p>
          <a:p>
            <a:r>
              <a:rPr kumimoji="1" lang="en-US" altLang="ja-JP" dirty="0"/>
              <a:t>    </a:t>
            </a:r>
            <a:r>
              <a:rPr kumimoji="1" lang="en-US" altLang="ja-JP" dirty="0" err="1"/>
              <a:t>real_loss</a:t>
            </a:r>
            <a:r>
              <a:rPr kumimoji="1" lang="en-US" altLang="ja-JP" dirty="0"/>
              <a:t> = </a:t>
            </a:r>
            <a:r>
              <a:rPr kumimoji="1" lang="en-US" altLang="ja-JP" dirty="0" err="1"/>
              <a:t>cross_entropy</a:t>
            </a:r>
            <a:r>
              <a:rPr kumimoji="1" lang="en-US" altLang="ja-JP" dirty="0"/>
              <a:t>(</a:t>
            </a:r>
            <a:r>
              <a:rPr kumimoji="1" lang="en-US" altLang="ja-JP" dirty="0" err="1"/>
              <a:t>tf.ones_like</a:t>
            </a:r>
            <a:r>
              <a:rPr kumimoji="1" lang="en-US" altLang="ja-JP" dirty="0"/>
              <a:t>(</a:t>
            </a:r>
            <a:r>
              <a:rPr kumimoji="1" lang="en-US" altLang="ja-JP" dirty="0" err="1"/>
              <a:t>real_output</a:t>
            </a:r>
            <a:r>
              <a:rPr kumimoji="1" lang="en-US" altLang="ja-JP" dirty="0"/>
              <a:t>), </a:t>
            </a:r>
            <a:r>
              <a:rPr kumimoji="1" lang="en-US" altLang="ja-JP" dirty="0" err="1"/>
              <a:t>real_output</a:t>
            </a:r>
            <a:r>
              <a:rPr kumimoji="1" lang="en-US" altLang="ja-JP" dirty="0"/>
              <a:t>)</a:t>
            </a:r>
          </a:p>
          <a:p>
            <a:r>
              <a:rPr kumimoji="1" lang="en-US" altLang="ja-JP" dirty="0"/>
              <a:t>    </a:t>
            </a:r>
            <a:r>
              <a:rPr kumimoji="1" lang="en-US" altLang="ja-JP" dirty="0" err="1"/>
              <a:t>fake_loss</a:t>
            </a:r>
            <a:r>
              <a:rPr kumimoji="1" lang="en-US" altLang="ja-JP" dirty="0"/>
              <a:t> = </a:t>
            </a:r>
            <a:r>
              <a:rPr kumimoji="1" lang="en-US" altLang="ja-JP" dirty="0" err="1"/>
              <a:t>cross_entropy</a:t>
            </a:r>
            <a:r>
              <a:rPr kumimoji="1" lang="en-US" altLang="ja-JP" dirty="0"/>
              <a:t>(</a:t>
            </a:r>
            <a:r>
              <a:rPr kumimoji="1" lang="en-US" altLang="ja-JP" dirty="0" err="1"/>
              <a:t>tf.zeros_like</a:t>
            </a:r>
            <a:r>
              <a:rPr kumimoji="1" lang="en-US" altLang="ja-JP" dirty="0"/>
              <a:t>(</a:t>
            </a:r>
            <a:r>
              <a:rPr kumimoji="1" lang="en-US" altLang="ja-JP" dirty="0" err="1"/>
              <a:t>fake_output</a:t>
            </a:r>
            <a:r>
              <a:rPr kumimoji="1" lang="en-US" altLang="ja-JP" dirty="0"/>
              <a:t>), </a:t>
            </a:r>
            <a:r>
              <a:rPr kumimoji="1" lang="en-US" altLang="ja-JP" dirty="0" err="1"/>
              <a:t>fake_output</a:t>
            </a:r>
            <a:r>
              <a:rPr kumimoji="1" lang="en-US" altLang="ja-JP" dirty="0"/>
              <a:t>)</a:t>
            </a:r>
          </a:p>
          <a:p>
            <a:r>
              <a:rPr kumimoji="1" lang="en-US" altLang="ja-JP" dirty="0"/>
              <a:t>    </a:t>
            </a:r>
            <a:r>
              <a:rPr kumimoji="1" lang="en-US" altLang="ja-JP" dirty="0" err="1"/>
              <a:t>total_loss</a:t>
            </a:r>
            <a:r>
              <a:rPr kumimoji="1" lang="en-US" altLang="ja-JP" dirty="0"/>
              <a:t> = </a:t>
            </a:r>
            <a:r>
              <a:rPr kumimoji="1" lang="en-US" altLang="ja-JP" dirty="0" err="1"/>
              <a:t>real_loss</a:t>
            </a:r>
            <a:r>
              <a:rPr kumimoji="1" lang="en-US" altLang="ja-JP" dirty="0"/>
              <a:t> + </a:t>
            </a:r>
            <a:r>
              <a:rPr kumimoji="1" lang="en-US" altLang="ja-JP" dirty="0" err="1"/>
              <a:t>fake_loss</a:t>
            </a:r>
            <a:endParaRPr kumimoji="1" lang="en-US" altLang="ja-JP" dirty="0"/>
          </a:p>
          <a:p>
            <a:r>
              <a:rPr kumimoji="1" lang="en-US" altLang="ja-JP" dirty="0"/>
              <a:t>    return </a:t>
            </a:r>
            <a:r>
              <a:rPr kumimoji="1" lang="en-US" altLang="ja-JP" dirty="0" err="1"/>
              <a:t>total_loss</a:t>
            </a:r>
            <a:endParaRPr kumimoji="1" lang="en-US" altLang="ja-JP" dirty="0"/>
          </a:p>
          <a:p>
            <a:endParaRPr kumimoji="1" lang="en-US" altLang="ja-JP" dirty="0"/>
          </a:p>
          <a:p>
            <a:r>
              <a:rPr kumimoji="1" lang="en-US" altLang="ja-JP" dirty="0"/>
              <a:t># Generator</a:t>
            </a:r>
            <a:r>
              <a:rPr kumimoji="1" lang="ja-JP" altLang="en-US" dirty="0"/>
              <a:t>の損失の定義　資料</a:t>
            </a:r>
            <a:r>
              <a:rPr kumimoji="1" lang="en-US" altLang="ja-JP" dirty="0"/>
              <a:t>P11</a:t>
            </a:r>
          </a:p>
          <a:p>
            <a:endParaRPr kumimoji="1" lang="en-US" altLang="ja-JP" dirty="0"/>
          </a:p>
          <a:p>
            <a:r>
              <a:rPr kumimoji="1" lang="en-US" altLang="ja-JP" dirty="0"/>
              <a:t>def </a:t>
            </a:r>
            <a:r>
              <a:rPr kumimoji="1" lang="en-US" altLang="ja-JP" dirty="0" err="1"/>
              <a:t>generator_loss</a:t>
            </a:r>
            <a:r>
              <a:rPr kumimoji="1" lang="en-US" altLang="ja-JP" dirty="0"/>
              <a:t>(</a:t>
            </a:r>
            <a:r>
              <a:rPr kumimoji="1" lang="en-US" altLang="ja-JP" dirty="0" err="1"/>
              <a:t>fake_output</a:t>
            </a:r>
            <a:r>
              <a:rPr kumimoji="1" lang="en-US" altLang="ja-JP" dirty="0"/>
              <a:t>):</a:t>
            </a:r>
          </a:p>
          <a:p>
            <a:r>
              <a:rPr kumimoji="1" lang="en-US" altLang="ja-JP" dirty="0"/>
              <a:t>    return </a:t>
            </a:r>
            <a:r>
              <a:rPr kumimoji="1" lang="en-US" altLang="ja-JP" dirty="0" err="1"/>
              <a:t>cross_entropy</a:t>
            </a:r>
            <a:r>
              <a:rPr kumimoji="1" lang="en-US" altLang="ja-JP" dirty="0"/>
              <a:t>(</a:t>
            </a:r>
            <a:r>
              <a:rPr kumimoji="1" lang="en-US" altLang="ja-JP" dirty="0" err="1"/>
              <a:t>tf.ones_like</a:t>
            </a:r>
            <a:r>
              <a:rPr kumimoji="1" lang="en-US" altLang="ja-JP" dirty="0"/>
              <a:t>(</a:t>
            </a:r>
            <a:r>
              <a:rPr kumimoji="1" lang="en-US" altLang="ja-JP" dirty="0" err="1"/>
              <a:t>fake_output</a:t>
            </a:r>
            <a:r>
              <a:rPr kumimoji="1" lang="en-US" altLang="ja-JP" dirty="0"/>
              <a:t>), </a:t>
            </a:r>
            <a:r>
              <a:rPr kumimoji="1" lang="en-US" altLang="ja-JP" dirty="0" err="1"/>
              <a:t>fake_output</a:t>
            </a:r>
            <a:r>
              <a:rPr kumimoji="1" lang="en-US" altLang="ja-JP" dirty="0"/>
              <a:t>)</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en-US" altLang="ja-JP" dirty="0"/>
              <a:t># </a:t>
            </a:r>
            <a:r>
              <a:rPr kumimoji="1" lang="ja-JP" altLang="en-US" dirty="0"/>
              <a:t>最適化アルゴリズムの定義　資料</a:t>
            </a:r>
            <a:r>
              <a:rPr kumimoji="1" lang="en-US" altLang="ja-JP" dirty="0"/>
              <a:t>P7</a:t>
            </a:r>
          </a:p>
          <a:p>
            <a:r>
              <a:rPr kumimoji="1" lang="en-US" altLang="ja-JP" dirty="0" err="1"/>
              <a:t>generator_optimizer</a:t>
            </a:r>
            <a:r>
              <a:rPr kumimoji="1" lang="en-US" altLang="ja-JP" dirty="0"/>
              <a:t> = </a:t>
            </a:r>
            <a:r>
              <a:rPr kumimoji="1" lang="en-US" altLang="ja-JP" dirty="0" err="1"/>
              <a:t>tf.keras.optimizers.Adam</a:t>
            </a:r>
            <a:r>
              <a:rPr kumimoji="1" lang="en-US" altLang="ja-JP" dirty="0"/>
              <a:t>(1e-4)</a:t>
            </a:r>
          </a:p>
          <a:p>
            <a:r>
              <a:rPr kumimoji="1" lang="en-US" altLang="ja-JP" dirty="0" err="1"/>
              <a:t>discriminator_optimizer</a:t>
            </a:r>
            <a:r>
              <a:rPr kumimoji="1" lang="en-US" altLang="ja-JP" dirty="0"/>
              <a:t> = </a:t>
            </a:r>
            <a:r>
              <a:rPr kumimoji="1" lang="en-US" altLang="ja-JP" dirty="0" err="1"/>
              <a:t>tf.keras.optimizers.Adam</a:t>
            </a:r>
            <a:r>
              <a:rPr kumimoji="1" lang="en-US" altLang="ja-JP" dirty="0"/>
              <a:t>(1e-4)</a:t>
            </a:r>
          </a:p>
          <a:p>
            <a:endParaRPr kumimoji="1" lang="en-US" altLang="ja-JP" dirty="0"/>
          </a:p>
          <a:p>
            <a:endParaRPr kumimoji="1" lang="en-US" altLang="ja-JP" dirty="0"/>
          </a:p>
          <a:p>
            <a:r>
              <a:rPr kumimoji="1" lang="en-US" altLang="ja-JP" dirty="0"/>
              <a:t># </a:t>
            </a:r>
            <a:r>
              <a:rPr kumimoji="1" lang="ja-JP" altLang="en-US" dirty="0"/>
              <a:t>ランダムベクトルの生成</a:t>
            </a:r>
          </a:p>
          <a:p>
            <a:endParaRPr kumimoji="1" lang="ja-JP" altLang="en-US" dirty="0"/>
          </a:p>
          <a:p>
            <a:r>
              <a:rPr kumimoji="1" lang="en-US" altLang="ja-JP" dirty="0" err="1"/>
              <a:t>noise_dim</a:t>
            </a:r>
            <a:r>
              <a:rPr kumimoji="1" lang="en-US" altLang="ja-JP" dirty="0"/>
              <a:t> = 100</a:t>
            </a:r>
          </a:p>
          <a:p>
            <a:r>
              <a:rPr kumimoji="1" lang="en-US" altLang="ja-JP" dirty="0" err="1"/>
              <a:t>num_examples_to_generate</a:t>
            </a:r>
            <a:r>
              <a:rPr kumimoji="1" lang="en-US" altLang="ja-JP" dirty="0"/>
              <a:t> = 16</a:t>
            </a:r>
          </a:p>
          <a:p>
            <a:endParaRPr kumimoji="1" lang="en-US" altLang="ja-JP" dirty="0"/>
          </a:p>
          <a:p>
            <a:r>
              <a:rPr kumimoji="1" lang="en-US" altLang="ja-JP" dirty="0"/>
              <a:t>seed = </a:t>
            </a:r>
            <a:r>
              <a:rPr kumimoji="1" lang="en-US" altLang="ja-JP" dirty="0" err="1"/>
              <a:t>tf.random.normal</a:t>
            </a:r>
            <a:r>
              <a:rPr kumimoji="1" lang="en-US" altLang="ja-JP" dirty="0"/>
              <a:t>([</a:t>
            </a:r>
            <a:r>
              <a:rPr kumimoji="1" lang="en-US" altLang="ja-JP" dirty="0" err="1"/>
              <a:t>num_examples_to_generate</a:t>
            </a:r>
            <a:r>
              <a:rPr kumimoji="1" lang="en-US" altLang="ja-JP" dirty="0"/>
              <a:t>, </a:t>
            </a:r>
            <a:r>
              <a:rPr kumimoji="1" lang="en-US" altLang="ja-JP" dirty="0" err="1"/>
              <a:t>noise_dim</a:t>
            </a:r>
            <a:r>
              <a:rPr kumimoji="1" lang="en-US" altLang="ja-JP" dirty="0"/>
              <a:t>])</a:t>
            </a:r>
          </a:p>
          <a:p>
            <a:endParaRPr kumimoji="1" lang="en-US" altLang="ja-JP" dirty="0"/>
          </a:p>
          <a:p>
            <a:r>
              <a:rPr kumimoji="1" lang="en-US" altLang="ja-JP" dirty="0"/>
              <a:t># </a:t>
            </a:r>
            <a:r>
              <a:rPr kumimoji="1" lang="ja-JP" altLang="en-US" dirty="0"/>
              <a:t>学習サイクルの定義</a:t>
            </a:r>
          </a:p>
          <a:p>
            <a:endParaRPr kumimoji="1" lang="ja-JP" altLang="en-US" dirty="0"/>
          </a:p>
          <a:p>
            <a:r>
              <a:rPr kumimoji="1" lang="en-US" altLang="ja-JP" dirty="0"/>
              <a:t>@</a:t>
            </a:r>
            <a:r>
              <a:rPr kumimoji="1" lang="en-US" altLang="ja-JP" dirty="0" err="1"/>
              <a:t>tf.function</a:t>
            </a:r>
            <a:endParaRPr kumimoji="1" lang="en-US" altLang="ja-JP" dirty="0"/>
          </a:p>
          <a:p>
            <a:r>
              <a:rPr kumimoji="1" lang="en-US" altLang="ja-JP" dirty="0"/>
              <a:t>def </a:t>
            </a:r>
            <a:r>
              <a:rPr kumimoji="1" lang="en-US" altLang="ja-JP" dirty="0" err="1"/>
              <a:t>train_step</a:t>
            </a:r>
            <a:r>
              <a:rPr kumimoji="1" lang="en-US" altLang="ja-JP" dirty="0"/>
              <a:t>(images):</a:t>
            </a:r>
          </a:p>
          <a:p>
            <a:r>
              <a:rPr kumimoji="1" lang="en-US" altLang="ja-JP" dirty="0"/>
              <a:t>    noise = </a:t>
            </a:r>
            <a:r>
              <a:rPr kumimoji="1" lang="en-US" altLang="ja-JP" dirty="0" err="1"/>
              <a:t>tf.random.normal</a:t>
            </a:r>
            <a:r>
              <a:rPr kumimoji="1" lang="en-US" altLang="ja-JP" dirty="0"/>
              <a:t>([BATCH_SIZE, </a:t>
            </a:r>
            <a:r>
              <a:rPr kumimoji="1" lang="en-US" altLang="ja-JP" dirty="0" err="1"/>
              <a:t>noise_dim</a:t>
            </a:r>
            <a:r>
              <a:rPr kumimoji="1" lang="en-US" altLang="ja-JP" dirty="0"/>
              <a:t>])</a:t>
            </a:r>
          </a:p>
          <a:p>
            <a:r>
              <a:rPr kumimoji="1" lang="en-US" altLang="ja-JP" dirty="0"/>
              <a:t> </a:t>
            </a:r>
          </a:p>
          <a:p>
            <a:r>
              <a:rPr kumimoji="1" lang="en-US" altLang="ja-JP" dirty="0"/>
              <a:t>    with </a:t>
            </a:r>
            <a:r>
              <a:rPr kumimoji="1" lang="en-US" altLang="ja-JP" dirty="0" err="1"/>
              <a:t>tf.GradientTape</a:t>
            </a:r>
            <a:r>
              <a:rPr kumimoji="1" lang="en-US" altLang="ja-JP" dirty="0"/>
              <a:t>() as </a:t>
            </a:r>
            <a:r>
              <a:rPr kumimoji="1" lang="en-US" altLang="ja-JP" dirty="0" err="1"/>
              <a:t>gen_tape</a:t>
            </a:r>
            <a:r>
              <a:rPr kumimoji="1" lang="en-US" altLang="ja-JP" dirty="0"/>
              <a:t>, </a:t>
            </a:r>
            <a:r>
              <a:rPr kumimoji="1" lang="en-US" altLang="ja-JP" dirty="0" err="1"/>
              <a:t>tf.GradientTape</a:t>
            </a:r>
            <a:r>
              <a:rPr kumimoji="1" lang="en-US" altLang="ja-JP" dirty="0"/>
              <a:t>() as </a:t>
            </a:r>
            <a:r>
              <a:rPr kumimoji="1" lang="en-US" altLang="ja-JP" dirty="0" err="1"/>
              <a:t>disc_tape</a:t>
            </a:r>
            <a:r>
              <a:rPr kumimoji="1" lang="en-US" altLang="ja-JP" dirty="0"/>
              <a:t>:</a:t>
            </a:r>
          </a:p>
          <a:p>
            <a:r>
              <a:rPr kumimoji="1" lang="en-US" altLang="ja-JP" dirty="0"/>
              <a:t>      </a:t>
            </a:r>
            <a:r>
              <a:rPr kumimoji="1" lang="en-US" altLang="ja-JP" dirty="0" err="1"/>
              <a:t>generated_images</a:t>
            </a:r>
            <a:r>
              <a:rPr kumimoji="1" lang="en-US" altLang="ja-JP" dirty="0"/>
              <a:t> = generator(noise, training=True)</a:t>
            </a:r>
          </a:p>
          <a:p>
            <a:r>
              <a:rPr kumimoji="1" lang="en-US" altLang="ja-JP" dirty="0"/>
              <a:t> </a:t>
            </a:r>
          </a:p>
          <a:p>
            <a:r>
              <a:rPr kumimoji="1" lang="en-US" altLang="ja-JP" dirty="0"/>
              <a:t>      </a:t>
            </a:r>
            <a:r>
              <a:rPr kumimoji="1" lang="en-US" altLang="ja-JP" dirty="0" err="1"/>
              <a:t>real_output</a:t>
            </a:r>
            <a:r>
              <a:rPr kumimoji="1" lang="en-US" altLang="ja-JP" dirty="0"/>
              <a:t> = discriminator(images, training=True)</a:t>
            </a:r>
          </a:p>
          <a:p>
            <a:r>
              <a:rPr kumimoji="1" lang="en-US" altLang="ja-JP" dirty="0"/>
              <a:t>      </a:t>
            </a:r>
            <a:r>
              <a:rPr kumimoji="1" lang="en-US" altLang="ja-JP" dirty="0" err="1"/>
              <a:t>fake_output</a:t>
            </a:r>
            <a:r>
              <a:rPr kumimoji="1" lang="en-US" altLang="ja-JP" dirty="0"/>
              <a:t> = discriminator(</a:t>
            </a:r>
            <a:r>
              <a:rPr kumimoji="1" lang="en-US" altLang="ja-JP" dirty="0" err="1"/>
              <a:t>generated_images</a:t>
            </a:r>
            <a:r>
              <a:rPr kumimoji="1" lang="en-US" altLang="ja-JP" dirty="0"/>
              <a:t>, training=True)</a:t>
            </a:r>
          </a:p>
          <a:p>
            <a:r>
              <a:rPr kumimoji="1" lang="en-US" altLang="ja-JP" dirty="0"/>
              <a:t> </a:t>
            </a:r>
          </a:p>
          <a:p>
            <a:r>
              <a:rPr kumimoji="1" lang="en-US" altLang="ja-JP" dirty="0"/>
              <a:t>      </a:t>
            </a:r>
            <a:r>
              <a:rPr kumimoji="1" lang="en-US" altLang="ja-JP" dirty="0" err="1"/>
              <a:t>gen_loss</a:t>
            </a:r>
            <a:r>
              <a:rPr kumimoji="1" lang="en-US" altLang="ja-JP" dirty="0"/>
              <a:t> = </a:t>
            </a:r>
            <a:r>
              <a:rPr kumimoji="1" lang="en-US" altLang="ja-JP" dirty="0" err="1"/>
              <a:t>generator_loss</a:t>
            </a:r>
            <a:r>
              <a:rPr kumimoji="1" lang="en-US" altLang="ja-JP" dirty="0"/>
              <a:t>(</a:t>
            </a:r>
            <a:r>
              <a:rPr kumimoji="1" lang="en-US" altLang="ja-JP" dirty="0" err="1"/>
              <a:t>fake_output</a:t>
            </a:r>
            <a:r>
              <a:rPr kumimoji="1" lang="en-US" altLang="ja-JP" dirty="0"/>
              <a:t>)</a:t>
            </a:r>
          </a:p>
          <a:p>
            <a:r>
              <a:rPr kumimoji="1" lang="en-US" altLang="ja-JP" dirty="0"/>
              <a:t>      </a:t>
            </a:r>
            <a:r>
              <a:rPr kumimoji="1" lang="en-US" altLang="ja-JP" dirty="0" err="1"/>
              <a:t>disc_loss</a:t>
            </a:r>
            <a:r>
              <a:rPr kumimoji="1" lang="en-US" altLang="ja-JP" dirty="0"/>
              <a:t> = </a:t>
            </a:r>
            <a:r>
              <a:rPr kumimoji="1" lang="en-US" altLang="ja-JP" dirty="0" err="1"/>
              <a:t>discriminator_loss</a:t>
            </a:r>
            <a:r>
              <a:rPr kumimoji="1" lang="en-US" altLang="ja-JP" dirty="0"/>
              <a:t>(</a:t>
            </a:r>
            <a:r>
              <a:rPr kumimoji="1" lang="en-US" altLang="ja-JP" dirty="0" err="1"/>
              <a:t>real_output</a:t>
            </a:r>
            <a:r>
              <a:rPr kumimoji="1" lang="en-US" altLang="ja-JP" dirty="0"/>
              <a:t>, </a:t>
            </a:r>
            <a:r>
              <a:rPr kumimoji="1" lang="en-US" altLang="ja-JP" dirty="0" err="1"/>
              <a:t>fake_output</a:t>
            </a:r>
            <a:r>
              <a:rPr kumimoji="1" lang="en-US" altLang="ja-JP" dirty="0"/>
              <a:t>)</a:t>
            </a:r>
          </a:p>
          <a:p>
            <a:r>
              <a:rPr kumimoji="1" lang="en-US" altLang="ja-JP" dirty="0"/>
              <a:t> </a:t>
            </a:r>
          </a:p>
          <a:p>
            <a:r>
              <a:rPr kumimoji="1" lang="en-US" altLang="ja-JP" dirty="0"/>
              <a:t>    </a:t>
            </a:r>
            <a:r>
              <a:rPr kumimoji="1" lang="en-US" altLang="ja-JP" dirty="0" err="1"/>
              <a:t>gradients_of_generator</a:t>
            </a:r>
            <a:r>
              <a:rPr kumimoji="1" lang="en-US" altLang="ja-JP" dirty="0"/>
              <a:t> = </a:t>
            </a:r>
            <a:r>
              <a:rPr kumimoji="1" lang="en-US" altLang="ja-JP" dirty="0" err="1"/>
              <a:t>gen_tape.gradient</a:t>
            </a:r>
            <a:r>
              <a:rPr kumimoji="1" lang="en-US" altLang="ja-JP" dirty="0"/>
              <a:t>(</a:t>
            </a:r>
            <a:r>
              <a:rPr kumimoji="1" lang="en-US" altLang="ja-JP" dirty="0" err="1"/>
              <a:t>gen_loss</a:t>
            </a:r>
            <a:r>
              <a:rPr kumimoji="1" lang="en-US" altLang="ja-JP" dirty="0"/>
              <a:t>, </a:t>
            </a:r>
            <a:r>
              <a:rPr kumimoji="1" lang="en-US" altLang="ja-JP" dirty="0" err="1"/>
              <a:t>generator.trainable_variables</a:t>
            </a:r>
            <a:r>
              <a:rPr kumimoji="1" lang="en-US" altLang="ja-JP" dirty="0"/>
              <a:t>)</a:t>
            </a:r>
          </a:p>
          <a:p>
            <a:r>
              <a:rPr kumimoji="1" lang="en-US" altLang="ja-JP" dirty="0"/>
              <a:t>    </a:t>
            </a:r>
            <a:r>
              <a:rPr kumimoji="1" lang="en-US" altLang="ja-JP" dirty="0" err="1"/>
              <a:t>gradients_of_discriminator</a:t>
            </a:r>
            <a:r>
              <a:rPr kumimoji="1" lang="en-US" altLang="ja-JP" dirty="0"/>
              <a:t> = </a:t>
            </a:r>
            <a:r>
              <a:rPr kumimoji="1" lang="en-US" altLang="ja-JP" dirty="0" err="1"/>
              <a:t>disc_tape.gradient</a:t>
            </a:r>
            <a:r>
              <a:rPr kumimoji="1" lang="en-US" altLang="ja-JP" dirty="0"/>
              <a:t>(</a:t>
            </a:r>
            <a:r>
              <a:rPr kumimoji="1" lang="en-US" altLang="ja-JP" dirty="0" err="1"/>
              <a:t>disc_loss</a:t>
            </a:r>
            <a:r>
              <a:rPr kumimoji="1" lang="en-US" altLang="ja-JP" dirty="0"/>
              <a:t>, </a:t>
            </a:r>
            <a:r>
              <a:rPr kumimoji="1" lang="en-US" altLang="ja-JP" dirty="0" err="1"/>
              <a:t>discriminator.trainable_variables</a:t>
            </a:r>
            <a:r>
              <a:rPr kumimoji="1" lang="en-US" altLang="ja-JP" dirty="0"/>
              <a:t>)</a:t>
            </a:r>
          </a:p>
          <a:p>
            <a:r>
              <a:rPr kumimoji="1" lang="en-US" altLang="ja-JP" dirty="0"/>
              <a:t> </a:t>
            </a:r>
          </a:p>
          <a:p>
            <a:r>
              <a:rPr kumimoji="1" lang="en-US" altLang="ja-JP" dirty="0"/>
              <a:t>    </a:t>
            </a:r>
            <a:r>
              <a:rPr kumimoji="1" lang="en-US" altLang="ja-JP" dirty="0" err="1"/>
              <a:t>generator_optimizer.apply_gradients</a:t>
            </a:r>
            <a:r>
              <a:rPr kumimoji="1" lang="en-US" altLang="ja-JP" dirty="0"/>
              <a:t>(zip(</a:t>
            </a:r>
            <a:r>
              <a:rPr kumimoji="1" lang="en-US" altLang="ja-JP" dirty="0" err="1"/>
              <a:t>gradients_of_generator</a:t>
            </a:r>
            <a:r>
              <a:rPr kumimoji="1" lang="en-US" altLang="ja-JP" dirty="0"/>
              <a:t>, </a:t>
            </a:r>
            <a:r>
              <a:rPr kumimoji="1" lang="en-US" altLang="ja-JP" dirty="0" err="1"/>
              <a:t>generator.trainable_variables</a:t>
            </a:r>
            <a:r>
              <a:rPr kumimoji="1" lang="en-US" altLang="ja-JP" dirty="0"/>
              <a:t>))</a:t>
            </a:r>
          </a:p>
          <a:p>
            <a:r>
              <a:rPr kumimoji="1" lang="en-US" altLang="ja-JP" dirty="0"/>
              <a:t>    </a:t>
            </a:r>
            <a:r>
              <a:rPr kumimoji="1" lang="en-US" altLang="ja-JP" dirty="0" err="1"/>
              <a:t>discriminator_optimizer.apply_gradients</a:t>
            </a:r>
            <a:r>
              <a:rPr kumimoji="1" lang="en-US" altLang="ja-JP" dirty="0"/>
              <a:t>(zip(</a:t>
            </a:r>
            <a:r>
              <a:rPr kumimoji="1" lang="en-US" altLang="ja-JP" dirty="0" err="1"/>
              <a:t>gradients_of_discriminator</a:t>
            </a:r>
            <a:r>
              <a:rPr kumimoji="1" lang="en-US" altLang="ja-JP" dirty="0"/>
              <a:t>, </a:t>
            </a:r>
            <a:r>
              <a:rPr kumimoji="1" lang="en-US" altLang="ja-JP" dirty="0" err="1"/>
              <a:t>discriminator.trainable_variables</a:t>
            </a:r>
            <a:r>
              <a:rPr kumimoji="1" lang="en-US" altLang="ja-JP" dirty="0"/>
              <a:t>))</a:t>
            </a:r>
          </a:p>
          <a:p>
            <a:endParaRPr kumimoji="1" lang="en-US" altLang="ja-JP" dirty="0"/>
          </a:p>
          <a:p>
            <a:endParaRPr kumimoji="1" lang="en-US" altLang="ja-JP" dirty="0"/>
          </a:p>
          <a:p>
            <a:r>
              <a:rPr kumimoji="1" lang="en-US" altLang="ja-JP" dirty="0"/>
              <a:t>#</a:t>
            </a:r>
            <a:r>
              <a:rPr kumimoji="1" lang="ja-JP" altLang="en-US" dirty="0"/>
              <a:t>チェックポイントと画像保存の定義</a:t>
            </a:r>
          </a:p>
          <a:p>
            <a:endParaRPr kumimoji="1" lang="ja-JP" altLang="en-US" dirty="0"/>
          </a:p>
          <a:p>
            <a:r>
              <a:rPr kumimoji="1" lang="en-US" altLang="ja-JP" dirty="0" err="1"/>
              <a:t>checkpoint_dir</a:t>
            </a:r>
            <a:r>
              <a:rPr kumimoji="1" lang="en-US" altLang="ja-JP" dirty="0"/>
              <a:t> = './</a:t>
            </a:r>
            <a:r>
              <a:rPr kumimoji="1" lang="en-US" altLang="ja-JP" dirty="0" err="1"/>
              <a:t>training_checkpoints</a:t>
            </a:r>
            <a:r>
              <a:rPr kumimoji="1" lang="en-US" altLang="ja-JP" dirty="0"/>
              <a:t>'</a:t>
            </a:r>
          </a:p>
          <a:p>
            <a:r>
              <a:rPr kumimoji="1" lang="en-US" altLang="ja-JP" dirty="0" err="1"/>
              <a:t>checkpoint_prefix</a:t>
            </a:r>
            <a:r>
              <a:rPr kumimoji="1" lang="en-US" altLang="ja-JP" dirty="0"/>
              <a:t> = </a:t>
            </a:r>
            <a:r>
              <a:rPr kumimoji="1" lang="en-US" altLang="ja-JP" dirty="0" err="1"/>
              <a:t>os.path.join</a:t>
            </a:r>
            <a:r>
              <a:rPr kumimoji="1" lang="en-US" altLang="ja-JP" dirty="0"/>
              <a:t>(</a:t>
            </a:r>
            <a:r>
              <a:rPr kumimoji="1" lang="en-US" altLang="ja-JP" dirty="0" err="1"/>
              <a:t>checkpoint_dir</a:t>
            </a:r>
            <a:r>
              <a:rPr kumimoji="1" lang="en-US" altLang="ja-JP" dirty="0"/>
              <a:t>, "</a:t>
            </a:r>
            <a:r>
              <a:rPr kumimoji="1" lang="en-US" altLang="ja-JP" dirty="0" err="1"/>
              <a:t>ckpt</a:t>
            </a:r>
            <a:r>
              <a:rPr kumimoji="1" lang="en-US" altLang="ja-JP" dirty="0"/>
              <a:t>")</a:t>
            </a:r>
          </a:p>
          <a:p>
            <a:r>
              <a:rPr kumimoji="1" lang="en-US" altLang="ja-JP" dirty="0"/>
              <a:t>checkpoint = </a:t>
            </a:r>
            <a:r>
              <a:rPr kumimoji="1" lang="en-US" altLang="ja-JP" dirty="0" err="1"/>
              <a:t>tf.train.Checkpoint</a:t>
            </a:r>
            <a:r>
              <a:rPr kumimoji="1" lang="en-US" altLang="ja-JP" dirty="0"/>
              <a:t>(</a:t>
            </a:r>
            <a:r>
              <a:rPr kumimoji="1" lang="en-US" altLang="ja-JP" dirty="0" err="1"/>
              <a:t>generator_optimizer</a:t>
            </a:r>
            <a:r>
              <a:rPr kumimoji="1" lang="en-US" altLang="ja-JP" dirty="0"/>
              <a:t>=</a:t>
            </a:r>
            <a:r>
              <a:rPr kumimoji="1" lang="en-US" altLang="ja-JP" dirty="0" err="1"/>
              <a:t>generator_optimizer</a:t>
            </a:r>
            <a:r>
              <a:rPr kumimoji="1" lang="en-US" altLang="ja-JP" dirty="0"/>
              <a:t>,</a:t>
            </a:r>
          </a:p>
          <a:p>
            <a:r>
              <a:rPr kumimoji="1" lang="en-US" altLang="ja-JP" dirty="0"/>
              <a:t>                                 </a:t>
            </a:r>
            <a:r>
              <a:rPr kumimoji="1" lang="en-US" altLang="ja-JP" dirty="0" err="1"/>
              <a:t>discriminator_optimizer</a:t>
            </a:r>
            <a:r>
              <a:rPr kumimoji="1" lang="en-US" altLang="ja-JP" dirty="0"/>
              <a:t>=</a:t>
            </a:r>
            <a:r>
              <a:rPr kumimoji="1" lang="en-US" altLang="ja-JP" dirty="0" err="1"/>
              <a:t>discriminator_optimizer</a:t>
            </a:r>
            <a:r>
              <a:rPr kumimoji="1" lang="en-US" altLang="ja-JP" dirty="0"/>
              <a:t>,</a:t>
            </a:r>
          </a:p>
          <a:p>
            <a:r>
              <a:rPr kumimoji="1" lang="en-US" altLang="ja-JP" dirty="0"/>
              <a:t>                                 generator=generator,</a:t>
            </a:r>
          </a:p>
          <a:p>
            <a:r>
              <a:rPr kumimoji="1" lang="en-US" altLang="ja-JP" dirty="0"/>
              <a:t>                                 discriminator=discriminator)</a:t>
            </a:r>
          </a:p>
          <a:p>
            <a:endParaRPr kumimoji="1" lang="en-US" altLang="ja-JP" dirty="0"/>
          </a:p>
          <a:p>
            <a:r>
              <a:rPr kumimoji="1" lang="en-US" altLang="ja-JP" dirty="0"/>
              <a:t>def train(dataset, epochs):</a:t>
            </a:r>
          </a:p>
          <a:p>
            <a:r>
              <a:rPr kumimoji="1" lang="en-US" altLang="ja-JP" dirty="0"/>
              <a:t>  for epoch in range(epochs):</a:t>
            </a:r>
          </a:p>
          <a:p>
            <a:r>
              <a:rPr kumimoji="1" lang="en-US" altLang="ja-JP" dirty="0"/>
              <a:t>    start = </a:t>
            </a:r>
            <a:r>
              <a:rPr kumimoji="1" lang="en-US" altLang="ja-JP" dirty="0" err="1"/>
              <a:t>time.time</a:t>
            </a:r>
            <a:r>
              <a:rPr kumimoji="1" lang="en-US" altLang="ja-JP" dirty="0"/>
              <a:t>()</a:t>
            </a:r>
          </a:p>
          <a:p>
            <a:r>
              <a:rPr kumimoji="1" lang="en-US" altLang="ja-JP" dirty="0"/>
              <a:t> </a:t>
            </a:r>
          </a:p>
          <a:p>
            <a:r>
              <a:rPr kumimoji="1" lang="en-US" altLang="ja-JP" dirty="0"/>
              <a:t>    for </a:t>
            </a:r>
            <a:r>
              <a:rPr kumimoji="1" lang="en-US" altLang="ja-JP" dirty="0" err="1"/>
              <a:t>image_batch</a:t>
            </a:r>
            <a:r>
              <a:rPr kumimoji="1" lang="en-US" altLang="ja-JP" dirty="0"/>
              <a:t> in dataset:</a:t>
            </a:r>
          </a:p>
          <a:p>
            <a:r>
              <a:rPr kumimoji="1" lang="en-US" altLang="ja-JP" dirty="0"/>
              <a:t>      </a:t>
            </a:r>
            <a:r>
              <a:rPr kumimoji="1" lang="en-US" altLang="ja-JP" dirty="0" err="1"/>
              <a:t>train_step</a:t>
            </a:r>
            <a:r>
              <a:rPr kumimoji="1" lang="en-US" altLang="ja-JP" dirty="0"/>
              <a:t>(</a:t>
            </a:r>
            <a:r>
              <a:rPr kumimoji="1" lang="en-US" altLang="ja-JP" dirty="0" err="1"/>
              <a:t>image_batch</a:t>
            </a:r>
            <a:r>
              <a:rPr kumimoji="1" lang="en-US" altLang="ja-JP" dirty="0"/>
              <a:t>)</a:t>
            </a:r>
          </a:p>
          <a:p>
            <a:r>
              <a:rPr kumimoji="1" lang="en-US" altLang="ja-JP" dirty="0"/>
              <a:t> </a:t>
            </a:r>
          </a:p>
          <a:p>
            <a:r>
              <a:rPr kumimoji="1" lang="en-US" altLang="ja-JP" dirty="0"/>
              <a:t>    # GIF</a:t>
            </a:r>
            <a:r>
              <a:rPr kumimoji="1" lang="ja-JP" altLang="en-US" dirty="0"/>
              <a:t>画像として保存</a:t>
            </a:r>
          </a:p>
          <a:p>
            <a:r>
              <a:rPr kumimoji="1" lang="ja-JP" altLang="en-US" dirty="0"/>
              <a:t>    </a:t>
            </a:r>
            <a:r>
              <a:rPr kumimoji="1" lang="en-US" altLang="ja-JP" dirty="0" err="1"/>
              <a:t>display.clear_output</a:t>
            </a:r>
            <a:r>
              <a:rPr kumimoji="1" lang="en-US" altLang="ja-JP" dirty="0"/>
              <a:t>(wait=True)</a:t>
            </a:r>
          </a:p>
          <a:p>
            <a:r>
              <a:rPr kumimoji="1" lang="en-US" altLang="ja-JP" dirty="0"/>
              <a:t>    </a:t>
            </a:r>
            <a:r>
              <a:rPr kumimoji="1" lang="en-US" altLang="ja-JP" dirty="0" err="1"/>
              <a:t>generate_and_save_images</a:t>
            </a:r>
            <a:r>
              <a:rPr kumimoji="1" lang="en-US" altLang="ja-JP" dirty="0"/>
              <a:t>(generator,</a:t>
            </a:r>
          </a:p>
          <a:p>
            <a:r>
              <a:rPr kumimoji="1" lang="en-US" altLang="ja-JP" dirty="0"/>
              <a:t>                             epoch + 1,</a:t>
            </a:r>
          </a:p>
          <a:p>
            <a:r>
              <a:rPr kumimoji="1" lang="en-US" altLang="ja-JP" dirty="0"/>
              <a:t>                             seed)</a:t>
            </a:r>
          </a:p>
          <a:p>
            <a:r>
              <a:rPr kumimoji="1" lang="en-US" altLang="ja-JP" dirty="0"/>
              <a:t> </a:t>
            </a:r>
          </a:p>
          <a:p>
            <a:r>
              <a:rPr kumimoji="1" lang="en-US" altLang="ja-JP" dirty="0"/>
              <a:t>    # </a:t>
            </a:r>
            <a:r>
              <a:rPr kumimoji="1" lang="ja-JP" altLang="en-US" dirty="0"/>
              <a:t>チェックポイントは</a:t>
            </a:r>
            <a:r>
              <a:rPr kumimoji="1" lang="en-US" altLang="ja-JP" dirty="0"/>
              <a:t>15</a:t>
            </a:r>
            <a:r>
              <a:rPr kumimoji="1" lang="ja-JP" altLang="en-US" dirty="0"/>
              <a:t>エポック毎に保存</a:t>
            </a:r>
          </a:p>
          <a:p>
            <a:r>
              <a:rPr kumimoji="1" lang="ja-JP" altLang="en-US" dirty="0"/>
              <a:t>    </a:t>
            </a:r>
            <a:r>
              <a:rPr kumimoji="1" lang="en-US" altLang="ja-JP" dirty="0"/>
              <a:t>if (epoch + 1) % 15 == 0:</a:t>
            </a:r>
          </a:p>
          <a:p>
            <a:r>
              <a:rPr kumimoji="1" lang="en-US" altLang="ja-JP" dirty="0"/>
              <a:t>      </a:t>
            </a:r>
            <a:r>
              <a:rPr kumimoji="1" lang="en-US" altLang="ja-JP" dirty="0" err="1"/>
              <a:t>checkpoint.save</a:t>
            </a:r>
            <a:r>
              <a:rPr kumimoji="1" lang="en-US" altLang="ja-JP" dirty="0"/>
              <a:t>(</a:t>
            </a:r>
            <a:r>
              <a:rPr kumimoji="1" lang="en-US" altLang="ja-JP" dirty="0" err="1"/>
              <a:t>file_prefix</a:t>
            </a:r>
            <a:r>
              <a:rPr kumimoji="1" lang="en-US" altLang="ja-JP" dirty="0"/>
              <a:t> = </a:t>
            </a:r>
            <a:r>
              <a:rPr kumimoji="1" lang="en-US" altLang="ja-JP" dirty="0" err="1"/>
              <a:t>checkpoint_prefix</a:t>
            </a:r>
            <a:r>
              <a:rPr kumimoji="1" lang="en-US" altLang="ja-JP" dirty="0"/>
              <a:t>)</a:t>
            </a:r>
          </a:p>
          <a:p>
            <a:r>
              <a:rPr kumimoji="1" lang="en-US" altLang="ja-JP" dirty="0"/>
              <a:t> </a:t>
            </a:r>
          </a:p>
          <a:p>
            <a:r>
              <a:rPr kumimoji="1" lang="en-US" altLang="ja-JP" dirty="0"/>
              <a:t>    print ('Time for epoch {} is {} </a:t>
            </a:r>
            <a:r>
              <a:rPr kumimoji="1" lang="en-US" altLang="ja-JP" dirty="0" err="1"/>
              <a:t>sec'.format</a:t>
            </a:r>
            <a:r>
              <a:rPr kumimoji="1" lang="en-US" altLang="ja-JP" dirty="0"/>
              <a:t>(epoch + 1, </a:t>
            </a:r>
            <a:r>
              <a:rPr kumimoji="1" lang="en-US" altLang="ja-JP" dirty="0" err="1"/>
              <a:t>time.time</a:t>
            </a:r>
            <a:r>
              <a:rPr kumimoji="1" lang="en-US" altLang="ja-JP" dirty="0"/>
              <a:t>()-start))</a:t>
            </a:r>
          </a:p>
          <a:p>
            <a:r>
              <a:rPr kumimoji="1" lang="en-US" altLang="ja-JP" dirty="0"/>
              <a:t> </a:t>
            </a:r>
          </a:p>
          <a:p>
            <a:r>
              <a:rPr kumimoji="1" lang="en-US" altLang="ja-JP" dirty="0"/>
              <a:t>  # </a:t>
            </a:r>
            <a:r>
              <a:rPr kumimoji="1" lang="ja-JP" altLang="en-US" dirty="0"/>
              <a:t>最終エポック後に生成</a:t>
            </a:r>
          </a:p>
          <a:p>
            <a:r>
              <a:rPr kumimoji="1" lang="ja-JP" altLang="en-US" dirty="0"/>
              <a:t>  </a:t>
            </a:r>
            <a:r>
              <a:rPr kumimoji="1" lang="en-US" altLang="ja-JP" dirty="0" err="1"/>
              <a:t>display.clear_output</a:t>
            </a:r>
            <a:r>
              <a:rPr kumimoji="1" lang="en-US" altLang="ja-JP" dirty="0"/>
              <a:t>(wait=True)</a:t>
            </a:r>
          </a:p>
          <a:p>
            <a:r>
              <a:rPr kumimoji="1" lang="en-US" altLang="ja-JP" dirty="0"/>
              <a:t>  </a:t>
            </a:r>
            <a:r>
              <a:rPr kumimoji="1" lang="en-US" altLang="ja-JP" dirty="0" err="1"/>
              <a:t>generate_and_save_images</a:t>
            </a:r>
            <a:r>
              <a:rPr kumimoji="1" lang="en-US" altLang="ja-JP" dirty="0"/>
              <a:t>(generator,</a:t>
            </a:r>
          </a:p>
          <a:p>
            <a:r>
              <a:rPr kumimoji="1" lang="en-US" altLang="ja-JP" dirty="0"/>
              <a:t>                           epochs,</a:t>
            </a:r>
          </a:p>
          <a:p>
            <a:r>
              <a:rPr kumimoji="1" lang="en-US" altLang="ja-JP" dirty="0"/>
              <a:t>                           seed)</a:t>
            </a:r>
          </a:p>
          <a:p>
            <a:endParaRPr kumimoji="1" lang="en-US" altLang="ja-JP" dirty="0"/>
          </a:p>
          <a:p>
            <a:r>
              <a:rPr kumimoji="1" lang="en-US" altLang="ja-JP" dirty="0"/>
              <a:t>def </a:t>
            </a:r>
            <a:r>
              <a:rPr kumimoji="1" lang="en-US" altLang="ja-JP" dirty="0" err="1"/>
              <a:t>generate_and_save_images</a:t>
            </a:r>
            <a:r>
              <a:rPr kumimoji="1" lang="en-US" altLang="ja-JP" dirty="0"/>
              <a:t>(model, epoch, </a:t>
            </a:r>
            <a:r>
              <a:rPr kumimoji="1" lang="en-US" altLang="ja-JP" dirty="0" err="1"/>
              <a:t>test_input</a:t>
            </a:r>
            <a:r>
              <a:rPr kumimoji="1" lang="en-US" altLang="ja-JP" dirty="0"/>
              <a:t>):</a:t>
            </a:r>
          </a:p>
          <a:p>
            <a:r>
              <a:rPr kumimoji="1" lang="en-US" altLang="ja-JP" dirty="0"/>
              <a:t>  predictions = model(</a:t>
            </a:r>
            <a:r>
              <a:rPr kumimoji="1" lang="en-US" altLang="ja-JP" dirty="0" err="1"/>
              <a:t>test_input</a:t>
            </a:r>
            <a:r>
              <a:rPr kumimoji="1" lang="en-US" altLang="ja-JP" dirty="0"/>
              <a:t>, training=False)</a:t>
            </a:r>
          </a:p>
          <a:p>
            <a:r>
              <a:rPr kumimoji="1" lang="en-US" altLang="ja-JP" dirty="0"/>
              <a:t> </a:t>
            </a:r>
          </a:p>
          <a:p>
            <a:r>
              <a:rPr kumimoji="1" lang="en-US" altLang="ja-JP" dirty="0"/>
              <a:t>  fig = </a:t>
            </a:r>
            <a:r>
              <a:rPr kumimoji="1" lang="en-US" altLang="ja-JP" dirty="0" err="1"/>
              <a:t>plt.figure</a:t>
            </a:r>
            <a:r>
              <a:rPr kumimoji="1" lang="en-US" altLang="ja-JP" dirty="0"/>
              <a:t>(</a:t>
            </a:r>
            <a:r>
              <a:rPr kumimoji="1" lang="en-US" altLang="ja-JP" dirty="0" err="1"/>
              <a:t>figsize</a:t>
            </a:r>
            <a:r>
              <a:rPr kumimoji="1" lang="en-US" altLang="ja-JP" dirty="0"/>
              <a:t>=(4,4))</a:t>
            </a:r>
          </a:p>
          <a:p>
            <a:r>
              <a:rPr kumimoji="1" lang="en-US" altLang="ja-JP" dirty="0"/>
              <a:t> </a:t>
            </a:r>
          </a:p>
          <a:p>
            <a:r>
              <a:rPr kumimoji="1" lang="en-US" altLang="ja-JP" dirty="0"/>
              <a:t>  for </a:t>
            </a:r>
            <a:r>
              <a:rPr kumimoji="1" lang="en-US" altLang="ja-JP" dirty="0" err="1"/>
              <a:t>i</a:t>
            </a:r>
            <a:r>
              <a:rPr kumimoji="1" lang="en-US" altLang="ja-JP" dirty="0"/>
              <a:t> in range(</a:t>
            </a:r>
            <a:r>
              <a:rPr kumimoji="1" lang="en-US" altLang="ja-JP" dirty="0" err="1"/>
              <a:t>predictions.shape</a:t>
            </a:r>
            <a:r>
              <a:rPr kumimoji="1" lang="en-US" altLang="ja-JP" dirty="0"/>
              <a:t>[0]):</a:t>
            </a:r>
          </a:p>
          <a:p>
            <a:r>
              <a:rPr kumimoji="1" lang="en-US" altLang="ja-JP" dirty="0"/>
              <a:t>      </a:t>
            </a:r>
            <a:r>
              <a:rPr kumimoji="1" lang="en-US" altLang="ja-JP" dirty="0" err="1"/>
              <a:t>plt.subplot</a:t>
            </a:r>
            <a:r>
              <a:rPr kumimoji="1" lang="en-US" altLang="ja-JP" dirty="0"/>
              <a:t>(4, 4, i+1)</a:t>
            </a:r>
          </a:p>
          <a:p>
            <a:r>
              <a:rPr kumimoji="1" lang="en-US" altLang="ja-JP" dirty="0"/>
              <a:t>      </a:t>
            </a:r>
            <a:r>
              <a:rPr kumimoji="1" lang="en-US" altLang="ja-JP" dirty="0" err="1"/>
              <a:t>plt.imshow</a:t>
            </a:r>
            <a:r>
              <a:rPr kumimoji="1" lang="en-US" altLang="ja-JP" dirty="0"/>
              <a:t>(predictions[</a:t>
            </a:r>
            <a:r>
              <a:rPr kumimoji="1" lang="en-US" altLang="ja-JP" dirty="0" err="1"/>
              <a:t>i</a:t>
            </a:r>
            <a:r>
              <a:rPr kumimoji="1" lang="en-US" altLang="ja-JP" dirty="0"/>
              <a:t>, :, :, 0] * 127.5 + 127.5, </a:t>
            </a:r>
            <a:r>
              <a:rPr kumimoji="1" lang="en-US" altLang="ja-JP" dirty="0" err="1"/>
              <a:t>cmap</a:t>
            </a:r>
            <a:r>
              <a:rPr kumimoji="1" lang="en-US" altLang="ja-JP" dirty="0"/>
              <a:t>='gray')</a:t>
            </a:r>
          </a:p>
          <a:p>
            <a:r>
              <a:rPr kumimoji="1" lang="en-US" altLang="ja-JP" dirty="0"/>
              <a:t>      </a:t>
            </a:r>
            <a:r>
              <a:rPr kumimoji="1" lang="en-US" altLang="ja-JP" dirty="0" err="1"/>
              <a:t>plt.axis</a:t>
            </a:r>
            <a:r>
              <a:rPr kumimoji="1" lang="en-US" altLang="ja-JP" dirty="0"/>
              <a:t>('off')</a:t>
            </a:r>
          </a:p>
          <a:p>
            <a:r>
              <a:rPr kumimoji="1" lang="en-US" altLang="ja-JP" dirty="0"/>
              <a:t> </a:t>
            </a:r>
          </a:p>
          <a:p>
            <a:r>
              <a:rPr kumimoji="1" lang="en-US" altLang="ja-JP" dirty="0"/>
              <a:t>  </a:t>
            </a:r>
            <a:r>
              <a:rPr kumimoji="1" lang="en-US" altLang="ja-JP" dirty="0" err="1"/>
              <a:t>plt.savefig</a:t>
            </a:r>
            <a:r>
              <a:rPr kumimoji="1" lang="en-US" altLang="ja-JP" dirty="0"/>
              <a:t>('</a:t>
            </a:r>
            <a:r>
              <a:rPr kumimoji="1" lang="en-US" altLang="ja-JP" dirty="0" err="1"/>
              <a:t>image_at_epoch</a:t>
            </a:r>
            <a:r>
              <a:rPr kumimoji="1" lang="en-US" altLang="ja-JP" dirty="0"/>
              <a:t>_{:04d}.</a:t>
            </a:r>
            <a:r>
              <a:rPr kumimoji="1" lang="en-US" altLang="ja-JP" dirty="0" err="1"/>
              <a:t>png</a:t>
            </a:r>
            <a:r>
              <a:rPr kumimoji="1" lang="en-US" altLang="ja-JP" dirty="0"/>
              <a:t>'.format(epoch))</a:t>
            </a:r>
          </a:p>
          <a:p>
            <a:r>
              <a:rPr kumimoji="1" lang="en-US" altLang="ja-JP" dirty="0"/>
              <a:t>  </a:t>
            </a:r>
            <a:r>
              <a:rPr kumimoji="1" lang="en-US" altLang="ja-JP" dirty="0" err="1"/>
              <a:t>plt.show</a:t>
            </a:r>
            <a:r>
              <a:rPr kumimoji="1" lang="en-US" altLang="ja-JP" dirty="0"/>
              <a:t>()</a:t>
            </a:r>
          </a:p>
          <a:p>
            <a:endParaRPr kumimoji="1" lang="en-US" altLang="ja-JP" dirty="0"/>
          </a:p>
          <a:p>
            <a:endParaRPr kumimoji="1" lang="en-US" altLang="ja-JP" dirty="0"/>
          </a:p>
          <a:p>
            <a:endParaRPr kumimoji="1" lang="en-US" altLang="ja-JP" dirty="0"/>
          </a:p>
          <a:p>
            <a:r>
              <a:rPr kumimoji="1" lang="en-US" altLang="ja-JP" dirty="0"/>
              <a:t># </a:t>
            </a:r>
            <a:r>
              <a:rPr kumimoji="1" lang="ja-JP" altLang="en-US" dirty="0"/>
              <a:t>学習の実行</a:t>
            </a:r>
          </a:p>
          <a:p>
            <a:endParaRPr kumimoji="1" lang="ja-JP" altLang="en-US" dirty="0"/>
          </a:p>
          <a:p>
            <a:r>
              <a:rPr kumimoji="1" lang="en-US" altLang="ja-JP" dirty="0"/>
              <a:t>EPOCHS = 500</a:t>
            </a:r>
          </a:p>
          <a:p>
            <a:r>
              <a:rPr kumimoji="1" lang="en-US" altLang="ja-JP" dirty="0"/>
              <a:t>train(</a:t>
            </a:r>
            <a:r>
              <a:rPr kumimoji="1" lang="en-US" altLang="ja-JP" dirty="0" err="1"/>
              <a:t>train_dataset</a:t>
            </a:r>
            <a:r>
              <a:rPr kumimoji="1" lang="en-US" altLang="ja-JP" dirty="0"/>
              <a:t>, EPOCHS)</a:t>
            </a:r>
          </a:p>
          <a:p>
            <a:endParaRPr kumimoji="1" lang="en-US" altLang="ja-JP"/>
          </a:p>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27</a:t>
            </a:fld>
            <a:endParaRPr kumimoji="1" lang="ja-JP" altLang="en-US"/>
          </a:p>
        </p:txBody>
      </p:sp>
    </p:spTree>
    <p:extLst>
      <p:ext uri="{BB962C8B-B14F-4D97-AF65-F5344CB8AC3E}">
        <p14:creationId xmlns:p14="http://schemas.microsoft.com/office/powerpoint/2010/main" val="116231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28</a:t>
            </a:fld>
            <a:endParaRPr kumimoji="1" lang="ja-JP" altLang="en-US"/>
          </a:p>
        </p:txBody>
      </p:sp>
    </p:spTree>
    <p:extLst>
      <p:ext uri="{BB962C8B-B14F-4D97-AF65-F5344CB8AC3E}">
        <p14:creationId xmlns:p14="http://schemas.microsoft.com/office/powerpoint/2010/main" val="98241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FBAC8AF1-5846-4D5F-A84B-6395B10CA5C2}" type="slidenum">
              <a:rPr kumimoji="1" lang="ja-JP" altLang="en-US" smtClean="0"/>
              <a:t>4</a:t>
            </a:fld>
            <a:endParaRPr kumimoji="1" lang="ja-JP" altLang="en-US"/>
          </a:p>
        </p:txBody>
      </p:sp>
    </p:spTree>
    <p:extLst>
      <p:ext uri="{BB962C8B-B14F-4D97-AF65-F5344CB8AC3E}">
        <p14:creationId xmlns:p14="http://schemas.microsoft.com/office/powerpoint/2010/main" val="126258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94310" indent="-285750"/>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8</a:t>
            </a:fld>
            <a:endParaRPr kumimoji="1" lang="ja-JP" altLang="en-US"/>
          </a:p>
        </p:txBody>
      </p:sp>
    </p:spTree>
    <p:extLst>
      <p:ext uri="{BB962C8B-B14F-4D97-AF65-F5344CB8AC3E}">
        <p14:creationId xmlns:p14="http://schemas.microsoft.com/office/powerpoint/2010/main" val="1766196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9</a:t>
            </a:fld>
            <a:endParaRPr kumimoji="1" lang="ja-JP" altLang="en-US"/>
          </a:p>
        </p:txBody>
      </p:sp>
    </p:spTree>
    <p:extLst>
      <p:ext uri="{BB962C8B-B14F-4D97-AF65-F5344CB8AC3E}">
        <p14:creationId xmlns:p14="http://schemas.microsoft.com/office/powerpoint/2010/main" val="237215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18</a:t>
            </a:fld>
            <a:endParaRPr kumimoji="1" lang="ja-JP" altLang="en-US"/>
          </a:p>
        </p:txBody>
      </p:sp>
    </p:spTree>
    <p:extLst>
      <p:ext uri="{BB962C8B-B14F-4D97-AF65-F5344CB8AC3E}">
        <p14:creationId xmlns:p14="http://schemas.microsoft.com/office/powerpoint/2010/main" val="4164536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19</a:t>
            </a:fld>
            <a:endParaRPr kumimoji="1" lang="ja-JP" altLang="en-US"/>
          </a:p>
        </p:txBody>
      </p:sp>
    </p:spTree>
    <p:extLst>
      <p:ext uri="{BB962C8B-B14F-4D97-AF65-F5344CB8AC3E}">
        <p14:creationId xmlns:p14="http://schemas.microsoft.com/office/powerpoint/2010/main" val="202706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20</a:t>
            </a:fld>
            <a:endParaRPr kumimoji="1" lang="ja-JP" altLang="en-US"/>
          </a:p>
        </p:txBody>
      </p:sp>
    </p:spTree>
    <p:extLst>
      <p:ext uri="{BB962C8B-B14F-4D97-AF65-F5344CB8AC3E}">
        <p14:creationId xmlns:p14="http://schemas.microsoft.com/office/powerpoint/2010/main" val="42159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21</a:t>
            </a:fld>
            <a:endParaRPr kumimoji="1" lang="ja-JP" altLang="en-US"/>
          </a:p>
        </p:txBody>
      </p:sp>
    </p:spTree>
    <p:extLst>
      <p:ext uri="{BB962C8B-B14F-4D97-AF65-F5344CB8AC3E}">
        <p14:creationId xmlns:p14="http://schemas.microsoft.com/office/powerpoint/2010/main" val="2471749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BAC8AF1-5846-4D5F-A84B-6395B10CA5C2}" type="slidenum">
              <a:rPr kumimoji="1" lang="ja-JP" altLang="en-US" smtClean="0"/>
              <a:t>22</a:t>
            </a:fld>
            <a:endParaRPr kumimoji="1" lang="ja-JP" altLang="en-US"/>
          </a:p>
        </p:txBody>
      </p:sp>
    </p:spTree>
    <p:extLst>
      <p:ext uri="{BB962C8B-B14F-4D97-AF65-F5344CB8AC3E}">
        <p14:creationId xmlns:p14="http://schemas.microsoft.com/office/powerpoint/2010/main" val="10051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ight - Title with Abstract Border">
    <p:bg>
      <p:bgPr>
        <a:solidFill>
          <a:schemeClr val="bg2"/>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Text Field">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29" name="Oracle Logo">
            <a:extLst>
              <a:ext uri="{FF2B5EF4-FFF2-40B4-BE49-F238E27FC236}">
                <a16:creationId xmlns:a16="http://schemas.microsoft.com/office/drawing/2014/main" id="{BF9C1D30-95DE-064B-8188-4737C12DBC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682" y="726541"/>
            <a:ext cx="2331720" cy="489374"/>
          </a:xfrm>
          <a:prstGeom prst="rect">
            <a:avLst/>
          </a:prstGeom>
        </p:spPr>
      </p:pic>
      <p:pic>
        <p:nvPicPr>
          <p:cNvPr id="10" name="Abstract Illustration">
            <a:extLst>
              <a:ext uri="{FF2B5EF4-FFF2-40B4-BE49-F238E27FC236}">
                <a16:creationId xmlns:a16="http://schemas.microsoft.com/office/drawing/2014/main" id="{E68FBA5D-D9A6-4995-BD32-8DBD080DD9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2" name="OTag">
            <a:extLst>
              <a:ext uri="{FF2B5EF4-FFF2-40B4-BE49-F238E27FC236}">
                <a16:creationId xmlns:a16="http://schemas.microsoft.com/office/drawing/2014/main" id="{68D80E29-73D0-4639-B73E-8E1229C4A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3" name="Accent Mark">
            <a:extLst>
              <a:ext uri="{FF2B5EF4-FFF2-40B4-BE49-F238E27FC236}">
                <a16:creationId xmlns:a16="http://schemas.microsoft.com/office/drawing/2014/main" id="{396C2E5C-786A-498C-97B2-7E5E11770ED0}"/>
              </a:ext>
            </a:extLst>
          </p:cNvPr>
          <p:cNvCxnSpPr>
            <a:cxnSpLocks/>
          </p:cNvCxnSpPr>
          <p:nvPr/>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4" name="Oracle Logo">
            <a:extLst>
              <a:ext uri="{FF2B5EF4-FFF2-40B4-BE49-F238E27FC236}">
                <a16:creationId xmlns:a16="http://schemas.microsoft.com/office/drawing/2014/main" id="{6AA637F3-101B-4674-9C5D-67B61F276D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682" y="726541"/>
            <a:ext cx="2331720" cy="489374"/>
          </a:xfrm>
          <a:prstGeom prst="rect">
            <a:avLst/>
          </a:prstGeom>
        </p:spPr>
      </p:pic>
    </p:spTree>
    <p:extLst>
      <p:ext uri="{BB962C8B-B14F-4D97-AF65-F5344CB8AC3E}">
        <p14:creationId xmlns:p14="http://schemas.microsoft.com/office/powerpoint/2010/main" val="404596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Light - Quote with Abstract Border">
    <p:bg>
      <p:bgPr>
        <a:solidFill>
          <a:schemeClr val="bg2"/>
        </a:solidFill>
        <a:effectLst/>
      </p:bgPr>
    </p:bg>
    <p:spTree>
      <p:nvGrpSpPr>
        <p:cNvPr id="1" name=""/>
        <p:cNvGrpSpPr/>
        <p:nvPr/>
      </p:nvGrpSpPr>
      <p:grpSpPr>
        <a:xfrm>
          <a:off x="0" y="0"/>
          <a:ext cx="0" cy="0"/>
          <a:chOff x="0" y="0"/>
          <a:chExt cx="0" cy="0"/>
        </a:xfrm>
      </p:grpSpPr>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9415C552-2568-46D4-A4ED-2F86E9B30B54}" type="slidenum">
              <a:rPr kumimoji="1" lang="ja-JP" altLang="en-US" smtClean="0"/>
              <a:t>‹#›</a:t>
            </a:fld>
            <a:endParaRPr kumimoji="1" lang="ja-JP" altLang="en-US"/>
          </a:p>
        </p:txBody>
      </p:sp>
      <p:pic>
        <p:nvPicPr>
          <p:cNvPr id="15" name="Abstract Illustration">
            <a:extLst>
              <a:ext uri="{FF2B5EF4-FFF2-40B4-BE49-F238E27FC236}">
                <a16:creationId xmlns:a16="http://schemas.microsoft.com/office/drawing/2014/main" id="{4BA47984-3BFF-A548-8C6E-B57F84FA97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sp>
        <p:nvSpPr>
          <p:cNvPr id="14" name="Footer">
            <a:extLst>
              <a:ext uri="{FF2B5EF4-FFF2-40B4-BE49-F238E27FC236}">
                <a16:creationId xmlns:a16="http://schemas.microsoft.com/office/drawing/2014/main" id="{F5A1D35E-0648-8146-B3F4-DF957F5A69B5}"/>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chemeClr val="bg1"/>
                </a:solidFill>
              </a:defRPr>
            </a:lvl1pPr>
          </a:lstStyle>
          <a:p>
            <a:r>
              <a:rPr kumimoji="1" lang="en-US" altLang="ja-JP" dirty="0"/>
              <a:t>Copyright © 2021 Oracle and/or its affiliates.</a:t>
            </a:r>
            <a:endParaRPr kumimoji="1" lang="ja-JP" altLang="en-US" dirty="0"/>
          </a:p>
        </p:txBody>
      </p:sp>
      <p:pic>
        <p:nvPicPr>
          <p:cNvPr id="34" name="OTag">
            <a:extLst>
              <a:ext uri="{FF2B5EF4-FFF2-40B4-BE49-F238E27FC236}">
                <a16:creationId xmlns:a16="http://schemas.microsoft.com/office/drawing/2014/main" id="{13B56594-FE97-D04E-A433-8BA9531F6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1" name="Accent Mark">
            <a:extLst>
              <a:ext uri="{FF2B5EF4-FFF2-40B4-BE49-F238E27FC236}">
                <a16:creationId xmlns:a16="http://schemas.microsoft.com/office/drawing/2014/main" id="{07C84D47-A05F-1B4C-B629-729C7FD3826E}"/>
              </a:ext>
            </a:extLst>
          </p:cNvPr>
          <p:cNvCxnSpPr>
            <a:cxnSpLocks/>
          </p:cNvCxnSpPr>
          <p:nvPr/>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0" name="Text Field">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pic>
        <p:nvPicPr>
          <p:cNvPr id="13" name="Abstract Illustration">
            <a:extLst>
              <a:ext uri="{FF2B5EF4-FFF2-40B4-BE49-F238E27FC236}">
                <a16:creationId xmlns:a16="http://schemas.microsoft.com/office/drawing/2014/main" id="{8F8E6499-0869-49CD-B32D-6A7C656F01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6" name="OTag">
            <a:extLst>
              <a:ext uri="{FF2B5EF4-FFF2-40B4-BE49-F238E27FC236}">
                <a16:creationId xmlns:a16="http://schemas.microsoft.com/office/drawing/2014/main" id="{74B8809F-C90C-4C83-8B19-3277EE78A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7" name="Accent Mark">
            <a:extLst>
              <a:ext uri="{FF2B5EF4-FFF2-40B4-BE49-F238E27FC236}">
                <a16:creationId xmlns:a16="http://schemas.microsoft.com/office/drawing/2014/main" id="{58555B57-5771-42CC-B597-AFA3D987E75E}"/>
              </a:ext>
            </a:extLst>
          </p:cNvPr>
          <p:cNvCxnSpPr>
            <a:cxnSpLocks/>
          </p:cNvCxnSpPr>
          <p:nvPr/>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88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3" name="Footer">
            <a:extLst>
              <a:ext uri="{FF2B5EF4-FFF2-40B4-BE49-F238E27FC236}">
                <a16:creationId xmlns:a16="http://schemas.microsoft.com/office/drawing/2014/main" id="{9B1E2070-87F3-D742-BF48-F11F24FAEC4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9" name="Data Texture Cloud">
            <a:extLst>
              <a:ext uri="{FF2B5EF4-FFF2-40B4-BE49-F238E27FC236}">
                <a16:creationId xmlns:a16="http://schemas.microsoft.com/office/drawing/2014/main" id="{2721D499-BAB9-4511-BB69-3BBFFC0D91B2}"/>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1" name="OTag">
            <a:extLst>
              <a:ext uri="{FF2B5EF4-FFF2-40B4-BE49-F238E27FC236}">
                <a16:creationId xmlns:a16="http://schemas.microsoft.com/office/drawing/2014/main" id="{9C2D2BCA-709D-40A0-9CB9-6D0A2511C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Abstract Pattern Strip">
            <a:extLst>
              <a:ext uri="{FF2B5EF4-FFF2-40B4-BE49-F238E27FC236}">
                <a16:creationId xmlns:a16="http://schemas.microsoft.com/office/drawing/2014/main" id="{FE58EBDA-A9FC-4F23-9CAF-FD9F67B4C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5022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5" name="Footer">
            <a:extLst>
              <a:ext uri="{FF2B5EF4-FFF2-40B4-BE49-F238E27FC236}">
                <a16:creationId xmlns:a16="http://schemas.microsoft.com/office/drawing/2014/main" id="{9AA066DC-C80B-A045-8CD9-A2C7DE3F17A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9" name="Data Texture Cloud">
            <a:extLst>
              <a:ext uri="{FF2B5EF4-FFF2-40B4-BE49-F238E27FC236}">
                <a16:creationId xmlns:a16="http://schemas.microsoft.com/office/drawing/2014/main" id="{E9662E41-23D3-4FFC-BD43-69FCFCE5AE6A}"/>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1" name="OTag">
            <a:extLst>
              <a:ext uri="{FF2B5EF4-FFF2-40B4-BE49-F238E27FC236}">
                <a16:creationId xmlns:a16="http://schemas.microsoft.com/office/drawing/2014/main" id="{FB0968B2-FA4D-489B-B11C-944F7C8C9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2" name="Accent Mark">
            <a:extLst>
              <a:ext uri="{FF2B5EF4-FFF2-40B4-BE49-F238E27FC236}">
                <a16:creationId xmlns:a16="http://schemas.microsoft.com/office/drawing/2014/main" id="{FA11B86C-E78C-4831-A533-1C104D8C8576}"/>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6" name="Abstract Pattern Strip">
            <a:extLst>
              <a:ext uri="{FF2B5EF4-FFF2-40B4-BE49-F238E27FC236}">
                <a16:creationId xmlns:a16="http://schemas.microsoft.com/office/drawing/2014/main" id="{B7F9BA35-483F-4347-8AC1-52A190AD7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6980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ight - Title/Subtitle">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2079C2AD-37AA-0044-A804-55FDAE95F69D}"/>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3" name="Footer">
            <a:extLst>
              <a:ext uri="{FF2B5EF4-FFF2-40B4-BE49-F238E27FC236}">
                <a16:creationId xmlns:a16="http://schemas.microsoft.com/office/drawing/2014/main" id="{2591B64D-4466-F94F-95F5-28E8031A5D0E}"/>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17" name="OTag">
            <a:extLst>
              <a:ext uri="{FF2B5EF4-FFF2-40B4-BE49-F238E27FC236}">
                <a16:creationId xmlns:a16="http://schemas.microsoft.com/office/drawing/2014/main" id="{E92E3AB4-CA2B-2947-A479-6006EC506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A3FCA7A5-C5A6-7E43-9B07-6B262509CB94}"/>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1" name="Data Texture Cloud">
            <a:extLst>
              <a:ext uri="{FF2B5EF4-FFF2-40B4-BE49-F238E27FC236}">
                <a16:creationId xmlns:a16="http://schemas.microsoft.com/office/drawing/2014/main" id="{0061E5E7-CC69-4FC6-87D0-5590CFAF623F}"/>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4C012375-71F0-43BF-AF1D-70B0F29CC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0" name="Accent Mark">
            <a:extLst>
              <a:ext uri="{FF2B5EF4-FFF2-40B4-BE49-F238E27FC236}">
                <a16:creationId xmlns:a16="http://schemas.microsoft.com/office/drawing/2014/main" id="{38540737-EBFA-43AA-9EF7-B37ED732D862}"/>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1" name="Abstract Pattern Strip">
            <a:extLst>
              <a:ext uri="{FF2B5EF4-FFF2-40B4-BE49-F238E27FC236}">
                <a16:creationId xmlns:a16="http://schemas.microsoft.com/office/drawing/2014/main" id="{D8923A65-E88D-4972-A5F0-087EAE36E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17307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1" name="Footer">
            <a:extLst>
              <a:ext uri="{FF2B5EF4-FFF2-40B4-BE49-F238E27FC236}">
                <a16:creationId xmlns:a16="http://schemas.microsoft.com/office/drawing/2014/main" id="{3D318B72-DCC5-F249-91BD-81C274E45FE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4" name="Data Texture Cloud">
            <a:extLst>
              <a:ext uri="{FF2B5EF4-FFF2-40B4-BE49-F238E27FC236}">
                <a16:creationId xmlns:a16="http://schemas.microsoft.com/office/drawing/2014/main" id="{B9B8698C-6256-410D-88ED-0466A82B8795}"/>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5" name="OTag">
            <a:extLst>
              <a:ext uri="{FF2B5EF4-FFF2-40B4-BE49-F238E27FC236}">
                <a16:creationId xmlns:a16="http://schemas.microsoft.com/office/drawing/2014/main" id="{4308E6F3-8FD3-4240-BED3-CFB22A3B5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645D2B47-0950-4015-98D4-7364F315158A}"/>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7" name="Abstract Pattern Strip">
            <a:extLst>
              <a:ext uri="{FF2B5EF4-FFF2-40B4-BE49-F238E27FC236}">
                <a16:creationId xmlns:a16="http://schemas.microsoft.com/office/drawing/2014/main" id="{45EB6722-CB29-4A2A-B16A-68C7F8645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16390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4" name="Footer">
            <a:extLst>
              <a:ext uri="{FF2B5EF4-FFF2-40B4-BE49-F238E27FC236}">
                <a16:creationId xmlns:a16="http://schemas.microsoft.com/office/drawing/2014/main" id="{44D493A7-DE15-5D4E-B41A-9F4946FCD86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5" name="Data Texture Cloud">
            <a:extLst>
              <a:ext uri="{FF2B5EF4-FFF2-40B4-BE49-F238E27FC236}">
                <a16:creationId xmlns:a16="http://schemas.microsoft.com/office/drawing/2014/main" id="{62ECB9EB-BC74-4A72-8D6B-70341A9E27BD}"/>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6" name="OTag">
            <a:extLst>
              <a:ext uri="{FF2B5EF4-FFF2-40B4-BE49-F238E27FC236}">
                <a16:creationId xmlns:a16="http://schemas.microsoft.com/office/drawing/2014/main" id="{4F15D6B6-8579-46D8-A53A-4530563F7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7" name="Accent Mark">
            <a:extLst>
              <a:ext uri="{FF2B5EF4-FFF2-40B4-BE49-F238E27FC236}">
                <a16:creationId xmlns:a16="http://schemas.microsoft.com/office/drawing/2014/main" id="{7A1D48EC-E3DC-4F2B-BC36-6FBB16BB9B06}"/>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0" name="Abstract Pattern Strip">
            <a:extLst>
              <a:ext uri="{FF2B5EF4-FFF2-40B4-BE49-F238E27FC236}">
                <a16:creationId xmlns:a16="http://schemas.microsoft.com/office/drawing/2014/main" id="{66DD6E97-1F3D-4886-BA80-C095F56C1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7452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Light - Title 2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8" name="Footer">
            <a:extLst>
              <a:ext uri="{FF2B5EF4-FFF2-40B4-BE49-F238E27FC236}">
                <a16:creationId xmlns:a16="http://schemas.microsoft.com/office/drawing/2014/main" id="{D4C034A3-034A-E041-85B3-5C60872EB891}"/>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21" name="OTag">
            <a:extLst>
              <a:ext uri="{FF2B5EF4-FFF2-40B4-BE49-F238E27FC236}">
                <a16:creationId xmlns:a16="http://schemas.microsoft.com/office/drawing/2014/main" id="{388F650B-0096-C146-8FEB-5C25B15CB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3" name="Data Texture Cloud">
            <a:extLst>
              <a:ext uri="{FF2B5EF4-FFF2-40B4-BE49-F238E27FC236}">
                <a16:creationId xmlns:a16="http://schemas.microsoft.com/office/drawing/2014/main" id="{A9A594B7-F786-4B3A-9852-8BD29B6A8FD2}"/>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0" name="OTag">
            <a:extLst>
              <a:ext uri="{FF2B5EF4-FFF2-40B4-BE49-F238E27FC236}">
                <a16:creationId xmlns:a16="http://schemas.microsoft.com/office/drawing/2014/main" id="{FBF6C446-64CC-41DB-9D77-4BAD6560E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2" name="Column Divider">
            <a:extLst>
              <a:ext uri="{FF2B5EF4-FFF2-40B4-BE49-F238E27FC236}">
                <a16:creationId xmlns:a16="http://schemas.microsoft.com/office/drawing/2014/main" id="{F19825EE-9878-4D8E-9F7D-B6112E0C0CE8}"/>
              </a:ext>
            </a:extLst>
          </p:cNvPr>
          <p:cNvCxnSpPr/>
          <p:nvPr/>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Accent Mark">
            <a:extLst>
              <a:ext uri="{FF2B5EF4-FFF2-40B4-BE49-F238E27FC236}">
                <a16:creationId xmlns:a16="http://schemas.microsoft.com/office/drawing/2014/main" id="{AE16AF1E-8706-437B-8519-60ECE1AFEB15}"/>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6" name="Abstract Pattern Strip">
            <a:extLst>
              <a:ext uri="{FF2B5EF4-FFF2-40B4-BE49-F238E27FC236}">
                <a16:creationId xmlns:a16="http://schemas.microsoft.com/office/drawing/2014/main" id="{9BD918C3-6066-4228-82EB-2CD35145D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2558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4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ight - Title/Subtitle 2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2F2253F-E2CD-F84C-B073-F9A6ABBAA333}"/>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8" name="Footer">
            <a:extLst>
              <a:ext uri="{FF2B5EF4-FFF2-40B4-BE49-F238E27FC236}">
                <a16:creationId xmlns:a16="http://schemas.microsoft.com/office/drawing/2014/main" id="{FB0664B7-AC2A-2146-8E19-B38024F76F4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21" name="OTag">
            <a:extLst>
              <a:ext uri="{FF2B5EF4-FFF2-40B4-BE49-F238E27FC236}">
                <a16:creationId xmlns:a16="http://schemas.microsoft.com/office/drawing/2014/main" id="{388F650B-0096-C146-8FEB-5C25B15CB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3" name="Data Texture Cloud">
            <a:extLst>
              <a:ext uri="{FF2B5EF4-FFF2-40B4-BE49-F238E27FC236}">
                <a16:creationId xmlns:a16="http://schemas.microsoft.com/office/drawing/2014/main" id="{08A1ACAC-04EC-4B20-819F-3A1A6CBD0976}"/>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4" name="OTag">
            <a:extLst>
              <a:ext uri="{FF2B5EF4-FFF2-40B4-BE49-F238E27FC236}">
                <a16:creationId xmlns:a16="http://schemas.microsoft.com/office/drawing/2014/main" id="{2C49CA41-0829-466C-ACB8-83C47990D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5" name="Column Divider">
            <a:extLst>
              <a:ext uri="{FF2B5EF4-FFF2-40B4-BE49-F238E27FC236}">
                <a16:creationId xmlns:a16="http://schemas.microsoft.com/office/drawing/2014/main" id="{F967327A-0309-43B6-95F9-104637C11CA4}"/>
              </a:ext>
            </a:extLst>
          </p:cNvPr>
          <p:cNvCxnSpPr/>
          <p:nvPr/>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6" name="Accent Mark">
            <a:extLst>
              <a:ext uri="{FF2B5EF4-FFF2-40B4-BE49-F238E27FC236}">
                <a16:creationId xmlns:a16="http://schemas.microsoft.com/office/drawing/2014/main" id="{4949C5EE-DB9E-4F0B-96C5-D97157B17269}"/>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7" name="Abstract Pattern Strip">
            <a:extLst>
              <a:ext uri="{FF2B5EF4-FFF2-40B4-BE49-F238E27FC236}">
                <a16:creationId xmlns:a16="http://schemas.microsoft.com/office/drawing/2014/main" id="{CE957C5B-4A07-4E7F-9A64-51074163D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7391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8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20" name="Footer">
            <a:extLst>
              <a:ext uri="{FF2B5EF4-FFF2-40B4-BE49-F238E27FC236}">
                <a16:creationId xmlns:a16="http://schemas.microsoft.com/office/drawing/2014/main" id="{5AB5D6B8-9C36-7640-AEBB-31B1DF05F53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4" name="Data Texture Cloud">
            <a:extLst>
              <a:ext uri="{FF2B5EF4-FFF2-40B4-BE49-F238E27FC236}">
                <a16:creationId xmlns:a16="http://schemas.microsoft.com/office/drawing/2014/main" id="{56B8EF8E-A80E-418A-9F69-4C24C94595D0}"/>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2" name="OTag">
            <a:extLst>
              <a:ext uri="{FF2B5EF4-FFF2-40B4-BE49-F238E27FC236}">
                <a16:creationId xmlns:a16="http://schemas.microsoft.com/office/drawing/2014/main" id="{23601277-4EE6-44D7-99FA-459BD3A7B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4" name="Column Divider">
            <a:extLst>
              <a:ext uri="{FF2B5EF4-FFF2-40B4-BE49-F238E27FC236}">
                <a16:creationId xmlns:a16="http://schemas.microsoft.com/office/drawing/2014/main" id="{296F3A77-D162-4A7F-A103-6A7E3CECBA47}"/>
              </a:ext>
            </a:extLst>
          </p:cNvPr>
          <p:cNvCxnSpPr/>
          <p:nvPr/>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5" name="Column Divider">
            <a:extLst>
              <a:ext uri="{FF2B5EF4-FFF2-40B4-BE49-F238E27FC236}">
                <a16:creationId xmlns:a16="http://schemas.microsoft.com/office/drawing/2014/main" id="{C5BACB77-9967-494E-9644-722FF0EEB7FB}"/>
              </a:ext>
            </a:extLst>
          </p:cNvPr>
          <p:cNvCxnSpPr/>
          <p:nvPr/>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6" name="Accent Mark">
            <a:extLst>
              <a:ext uri="{FF2B5EF4-FFF2-40B4-BE49-F238E27FC236}">
                <a16:creationId xmlns:a16="http://schemas.microsoft.com/office/drawing/2014/main" id="{3894575C-A6A3-4BAE-B698-F35D9E7820CA}"/>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Title">
            <a:extLst>
              <a:ext uri="{FF2B5EF4-FFF2-40B4-BE49-F238E27FC236}">
                <a16:creationId xmlns:a16="http://schemas.microsoft.com/office/drawing/2014/main" id="{0BF9ECCF-2009-49F4-982A-D2991319BFEA}"/>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8" name="Abstract Pattern Strip">
            <a:extLst>
              <a:ext uri="{FF2B5EF4-FFF2-40B4-BE49-F238E27FC236}">
                <a16:creationId xmlns:a16="http://schemas.microsoft.com/office/drawing/2014/main" id="{B4AE0773-55DE-4134-9B15-D1DAC5C22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0237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6" pos="2664">
          <p15:clr>
            <a:srgbClr val="FBAE40"/>
          </p15:clr>
        </p15:guide>
        <p15:guide id="17" pos="4848">
          <p15:clr>
            <a:srgbClr val="FBAE40"/>
          </p15:clr>
        </p15:guide>
        <p15:guide id="18" pos="2544">
          <p15:clr>
            <a:srgbClr val="FBAE40"/>
          </p15:clr>
        </p15:guide>
        <p15:guide id="19" pos="4728">
          <p15:clr>
            <a:srgbClr val="FBAE40"/>
          </p15:clr>
        </p15:guide>
        <p15:guide id="20" pos="69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21" name="Footer">
            <a:extLst>
              <a:ext uri="{FF2B5EF4-FFF2-40B4-BE49-F238E27FC236}">
                <a16:creationId xmlns:a16="http://schemas.microsoft.com/office/drawing/2014/main" id="{6287F873-60BF-5949-9236-8CE888A56A36}"/>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24" name="Data Texture Cloud">
            <a:extLst>
              <a:ext uri="{FF2B5EF4-FFF2-40B4-BE49-F238E27FC236}">
                <a16:creationId xmlns:a16="http://schemas.microsoft.com/office/drawing/2014/main" id="{B674BAC8-12F4-4D90-85A2-1B079455B861}"/>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8" name="OTag">
            <a:extLst>
              <a:ext uri="{FF2B5EF4-FFF2-40B4-BE49-F238E27FC236}">
                <a16:creationId xmlns:a16="http://schemas.microsoft.com/office/drawing/2014/main" id="{19927076-5469-4279-9DED-2FF1A3B67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9" name="Column Divider">
            <a:extLst>
              <a:ext uri="{FF2B5EF4-FFF2-40B4-BE49-F238E27FC236}">
                <a16:creationId xmlns:a16="http://schemas.microsoft.com/office/drawing/2014/main" id="{91AF4443-2E1C-40DD-90FD-0919E4ECF5D0}"/>
              </a:ext>
            </a:extLst>
          </p:cNvPr>
          <p:cNvCxnSpPr/>
          <p:nvPr/>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0" name="Column Divider">
            <a:extLst>
              <a:ext uri="{FF2B5EF4-FFF2-40B4-BE49-F238E27FC236}">
                <a16:creationId xmlns:a16="http://schemas.microsoft.com/office/drawing/2014/main" id="{D9024B07-8413-408C-B032-E355867BA524}"/>
              </a:ext>
            </a:extLst>
          </p:cNvPr>
          <p:cNvCxnSpPr/>
          <p:nvPr/>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1" name="Accent Mark">
            <a:extLst>
              <a:ext uri="{FF2B5EF4-FFF2-40B4-BE49-F238E27FC236}">
                <a16:creationId xmlns:a16="http://schemas.microsoft.com/office/drawing/2014/main" id="{EDEE3009-35D8-486D-AE61-A4DCF031BD4A}"/>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2" name="Abstract Pattern Strip">
            <a:extLst>
              <a:ext uri="{FF2B5EF4-FFF2-40B4-BE49-F238E27FC236}">
                <a16:creationId xmlns:a16="http://schemas.microsoft.com/office/drawing/2014/main" id="{98C8ADE5-530C-4315-88C0-CFEB6AF6F2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59012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Light - Title">
    <p:bg>
      <p:bgPr>
        <a:solidFill>
          <a:schemeClr val="bg2"/>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A96A34BF-1E0A-1545-9385-60E322784BA0}"/>
              </a:ext>
            </a:extLst>
          </p:cNvPr>
          <p:cNvPicPr>
            <a:picLocks noChangeAspect="1"/>
          </p:cNvPicPr>
          <p:nvPr/>
        </p:nvPicPr>
        <p:blipFill rotWithShape="1">
          <a:blip r:embed="rId2">
            <a:extLst>
              <a:ext uri="{28A0092B-C50C-407E-A947-70E740481C1C}">
                <a14:useLocalDpi xmlns:a14="http://schemas.microsoft.com/office/drawing/2010/main" val="0"/>
              </a:ext>
            </a:extLst>
          </a:blip>
          <a:srcRect r="34835"/>
          <a:stretch/>
        </p:blipFill>
        <p:spPr>
          <a:xfrm flipH="1">
            <a:off x="-1" y="1179012"/>
            <a:ext cx="2890514" cy="1677919"/>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27" name="Oracle Logo">
            <a:extLst>
              <a:ext uri="{FF2B5EF4-FFF2-40B4-BE49-F238E27FC236}">
                <a16:creationId xmlns:a16="http://schemas.microsoft.com/office/drawing/2014/main" id="{4CBFB345-7BA7-0F4A-9E93-37E587DAA3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682" y="726541"/>
            <a:ext cx="2331720" cy="489374"/>
          </a:xfrm>
          <a:prstGeom prst="rect">
            <a:avLst/>
          </a:prstGeom>
        </p:spPr>
      </p:pic>
      <p:pic>
        <p:nvPicPr>
          <p:cNvPr id="12" name="Data Texture Cloud">
            <a:extLst>
              <a:ext uri="{FF2B5EF4-FFF2-40B4-BE49-F238E27FC236}">
                <a16:creationId xmlns:a16="http://schemas.microsoft.com/office/drawing/2014/main" id="{92A3DB3B-EDE8-47D2-B844-6B70A86447DB}"/>
              </a:ext>
            </a:extLst>
          </p:cNvPr>
          <p:cNvPicPr>
            <a:picLocks noChangeAspect="1"/>
          </p:cNvPicPr>
          <p:nvPr/>
        </p:nvPicPr>
        <p:blipFill rotWithShape="1">
          <a:blip r:embed="rId2">
            <a:extLst>
              <a:ext uri="{28A0092B-C50C-407E-A947-70E740481C1C}">
                <a14:useLocalDpi xmlns:a14="http://schemas.microsoft.com/office/drawing/2010/main" val="0"/>
              </a:ext>
            </a:extLst>
          </a:blip>
          <a:srcRect r="34835"/>
          <a:stretch/>
        </p:blipFill>
        <p:spPr>
          <a:xfrm flipH="1">
            <a:off x="-1" y="1179012"/>
            <a:ext cx="2890514" cy="1677919"/>
          </a:xfrm>
          <a:prstGeom prst="rect">
            <a:avLst/>
          </a:prstGeom>
        </p:spPr>
      </p:pic>
      <p:pic>
        <p:nvPicPr>
          <p:cNvPr id="14" name="OTag">
            <a:extLst>
              <a:ext uri="{FF2B5EF4-FFF2-40B4-BE49-F238E27FC236}">
                <a16:creationId xmlns:a16="http://schemas.microsoft.com/office/drawing/2014/main" id="{B187A102-4CCF-436A-B75F-817277792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5" name="Accent Mark">
            <a:extLst>
              <a:ext uri="{FF2B5EF4-FFF2-40B4-BE49-F238E27FC236}">
                <a16:creationId xmlns:a16="http://schemas.microsoft.com/office/drawing/2014/main" id="{3CC44115-3CCB-4885-AC8D-8758CD125A42}"/>
              </a:ext>
            </a:extLst>
          </p:cNvPr>
          <p:cNvCxnSpPr>
            <a:cxnSpLocks/>
          </p:cNvCxnSpPr>
          <p:nvPr/>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6" name="Oracle Logo">
            <a:extLst>
              <a:ext uri="{FF2B5EF4-FFF2-40B4-BE49-F238E27FC236}">
                <a16:creationId xmlns:a16="http://schemas.microsoft.com/office/drawing/2014/main" id="{DF23C834-B512-455D-95D1-77FBE9EA97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682" y="726541"/>
            <a:ext cx="2331720" cy="489374"/>
          </a:xfrm>
          <a:prstGeom prst="rect">
            <a:avLst/>
          </a:prstGeom>
        </p:spPr>
      </p:pic>
    </p:spTree>
    <p:extLst>
      <p:ext uri="{BB962C8B-B14F-4D97-AF65-F5344CB8AC3E}">
        <p14:creationId xmlns:p14="http://schemas.microsoft.com/office/powerpoint/2010/main" val="410273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Light - Title 4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E384CA2D-A4F2-454B-8E32-D2A8DB39E29E}"/>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21" name="Footer">
            <a:extLst>
              <a:ext uri="{FF2B5EF4-FFF2-40B4-BE49-F238E27FC236}">
                <a16:creationId xmlns:a16="http://schemas.microsoft.com/office/drawing/2014/main" id="{A11C977B-551F-D741-BBF5-29FBF128D91D}"/>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24" name="Data Texture Cloud">
            <a:extLst>
              <a:ext uri="{FF2B5EF4-FFF2-40B4-BE49-F238E27FC236}">
                <a16:creationId xmlns:a16="http://schemas.microsoft.com/office/drawing/2014/main" id="{C9F04DB3-7CC2-43D8-86B0-AA5716C5622E}"/>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5" name="OTag">
            <a:extLst>
              <a:ext uri="{FF2B5EF4-FFF2-40B4-BE49-F238E27FC236}">
                <a16:creationId xmlns:a16="http://schemas.microsoft.com/office/drawing/2014/main" id="{482B877F-2C99-433D-AE54-12A83EFDF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6" name="Column Divider">
            <a:extLst>
              <a:ext uri="{FF2B5EF4-FFF2-40B4-BE49-F238E27FC236}">
                <a16:creationId xmlns:a16="http://schemas.microsoft.com/office/drawing/2014/main" id="{F25C015E-A778-42B5-9B1C-A5EA15563E55}"/>
              </a:ext>
            </a:extLst>
          </p:cNvPr>
          <p:cNvCxnSpPr/>
          <p:nvPr/>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7" name="Column Divider">
            <a:extLst>
              <a:ext uri="{FF2B5EF4-FFF2-40B4-BE49-F238E27FC236}">
                <a16:creationId xmlns:a16="http://schemas.microsoft.com/office/drawing/2014/main" id="{409DA230-D2EC-4DC9-A653-EC0F8D567E1C}"/>
              </a:ext>
            </a:extLst>
          </p:cNvPr>
          <p:cNvCxnSpPr/>
          <p:nvPr/>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8" name="Column Divider">
            <a:extLst>
              <a:ext uri="{FF2B5EF4-FFF2-40B4-BE49-F238E27FC236}">
                <a16:creationId xmlns:a16="http://schemas.microsoft.com/office/drawing/2014/main" id="{FF962CF0-8346-4506-BFD7-6D0366AB77A0}"/>
              </a:ext>
            </a:extLst>
          </p:cNvPr>
          <p:cNvCxnSpPr/>
          <p:nvPr/>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9" name="Accent Mark">
            <a:extLst>
              <a:ext uri="{FF2B5EF4-FFF2-40B4-BE49-F238E27FC236}">
                <a16:creationId xmlns:a16="http://schemas.microsoft.com/office/drawing/2014/main" id="{9F97FC5A-0606-4E3E-A164-A85E66B0CD86}"/>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3EF30AB2-9B06-4813-AE38-963F1F815256}"/>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31" name="Abstract Pattern Strip">
            <a:extLst>
              <a:ext uri="{FF2B5EF4-FFF2-40B4-BE49-F238E27FC236}">
                <a16:creationId xmlns:a16="http://schemas.microsoft.com/office/drawing/2014/main" id="{04A97C7E-595F-4CB6-B2DF-CB8281C4E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6148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Light - Title/Subtitle 4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BD09BE5E-B760-8549-A8BC-E223A297FC8C}"/>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20" name="Footer">
            <a:extLst>
              <a:ext uri="{FF2B5EF4-FFF2-40B4-BE49-F238E27FC236}">
                <a16:creationId xmlns:a16="http://schemas.microsoft.com/office/drawing/2014/main" id="{DC488B96-3C2B-1441-B4FE-C07C0D2ADFF7}"/>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22" name="Data Texture Cloud">
            <a:extLst>
              <a:ext uri="{FF2B5EF4-FFF2-40B4-BE49-F238E27FC236}">
                <a16:creationId xmlns:a16="http://schemas.microsoft.com/office/drawing/2014/main" id="{62129E65-9C23-46C8-A8D1-7BD710A5A4E4}"/>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4" name="OTag">
            <a:extLst>
              <a:ext uri="{FF2B5EF4-FFF2-40B4-BE49-F238E27FC236}">
                <a16:creationId xmlns:a16="http://schemas.microsoft.com/office/drawing/2014/main" id="{E77C384C-3503-47C4-8FE7-DF3EEA293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5" name="Column Divider">
            <a:extLst>
              <a:ext uri="{FF2B5EF4-FFF2-40B4-BE49-F238E27FC236}">
                <a16:creationId xmlns:a16="http://schemas.microsoft.com/office/drawing/2014/main" id="{ED3A72E3-7F8A-4E38-B6FD-5A7F8DCE3F20}"/>
              </a:ext>
            </a:extLst>
          </p:cNvPr>
          <p:cNvCxnSpPr/>
          <p:nvPr/>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6" name="Column Divider">
            <a:extLst>
              <a:ext uri="{FF2B5EF4-FFF2-40B4-BE49-F238E27FC236}">
                <a16:creationId xmlns:a16="http://schemas.microsoft.com/office/drawing/2014/main" id="{A2D150BC-57F2-4CC5-A81C-AD70107E47B5}"/>
              </a:ext>
            </a:extLst>
          </p:cNvPr>
          <p:cNvCxnSpPr/>
          <p:nvPr/>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3" name="Column Divider">
            <a:extLst>
              <a:ext uri="{FF2B5EF4-FFF2-40B4-BE49-F238E27FC236}">
                <a16:creationId xmlns:a16="http://schemas.microsoft.com/office/drawing/2014/main" id="{C7F7F94F-A799-43A6-9FFE-8AB4B2DD0A19}"/>
              </a:ext>
            </a:extLst>
          </p:cNvPr>
          <p:cNvCxnSpPr/>
          <p:nvPr/>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6" name="Accent Mark">
            <a:extLst>
              <a:ext uri="{FF2B5EF4-FFF2-40B4-BE49-F238E27FC236}">
                <a16:creationId xmlns:a16="http://schemas.microsoft.com/office/drawing/2014/main" id="{DB07A99B-9ADB-4AB0-8944-0695D8FFE055}"/>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7" name="Abstract Pattern Strip">
            <a:extLst>
              <a:ext uri="{FF2B5EF4-FFF2-40B4-BE49-F238E27FC236}">
                <a16:creationId xmlns:a16="http://schemas.microsoft.com/office/drawing/2014/main" id="{C0637B8D-9BC2-40FE-8198-4E7BF7513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06623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Light - 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9" name="Footer">
            <a:extLst>
              <a:ext uri="{FF2B5EF4-FFF2-40B4-BE49-F238E27FC236}">
                <a16:creationId xmlns:a16="http://schemas.microsoft.com/office/drawing/2014/main" id="{E8C41388-5BBD-104D-B01B-C28BA7989688}"/>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23" name="OTag">
            <a:extLst>
              <a:ext uri="{FF2B5EF4-FFF2-40B4-BE49-F238E27FC236}">
                <a16:creationId xmlns:a16="http://schemas.microsoft.com/office/drawing/2014/main" id="{F7FA49ED-B139-8A43-A7E7-4EEB220FD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ja-JP" altLang="en-US"/>
              <a:t>アイコンをクリックして図を追加</a:t>
            </a:r>
            <a:endParaRPr lang="en-US"/>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ja-JP" altLang="en-US"/>
              <a:t>アイコンをクリックして図を追加</a:t>
            </a:r>
            <a:endParaRPr lang="en-US"/>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ja-JP" altLang="en-US"/>
              <a:t>アイコンをクリックして図を追加</a:t>
            </a:r>
            <a:endParaRPr lang="en-US"/>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ja-JP" altLang="en-US"/>
              <a:t>アイコンをクリックして図を追加</a:t>
            </a:r>
            <a:endParaRPr lang="en-US"/>
          </a:p>
        </p:txBody>
      </p:sp>
      <p:cxnSp>
        <p:nvCxnSpPr>
          <p:cNvPr id="21" name="Accent Mark">
            <a:extLst>
              <a:ext uri="{FF2B5EF4-FFF2-40B4-BE49-F238E27FC236}">
                <a16:creationId xmlns:a16="http://schemas.microsoft.com/office/drawing/2014/main" id="{D571D6B8-92AB-DB4F-A5F4-631397E0C079}"/>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Title">
            <a:extLst>
              <a:ext uri="{FF2B5EF4-FFF2-40B4-BE49-F238E27FC236}">
                <a16:creationId xmlns:a16="http://schemas.microsoft.com/office/drawing/2014/main" id="{7DD3CC2C-3EE3-F040-84F6-EA7D7954451C}"/>
              </a:ext>
            </a:extLst>
          </p:cNvPr>
          <p:cNvSpPr txBox="1">
            <a:spLocks/>
          </p:cNvSpPr>
          <p:nvPr/>
        </p:nvSpPr>
        <p:spPr>
          <a:xfrm>
            <a:off x="762000" y="508000"/>
            <a:ext cx="10671048"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panose="020B0503020204020204" pitchFamily="34" charset="0"/>
                <a:ea typeface="+mn-ea"/>
                <a:cs typeface="Oracle Sans" panose="020B0503020204020204" pitchFamily="34" charset="0"/>
              </a:defRPr>
            </a:lvl1pPr>
          </a:lstStyle>
          <a:p>
            <a:pPr>
              <a:spcBef>
                <a:spcPts val="1000"/>
              </a:spcBef>
              <a:buFont typeface="Arial" panose="020B0604020202020204" pitchFamily="34" charset="0"/>
              <a:buNone/>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22" name="Data Texture Cloud">
            <a:extLst>
              <a:ext uri="{FF2B5EF4-FFF2-40B4-BE49-F238E27FC236}">
                <a16:creationId xmlns:a16="http://schemas.microsoft.com/office/drawing/2014/main" id="{904AE354-6D80-4AE1-9062-2D6E236C1E85}"/>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4" name="OTag">
            <a:extLst>
              <a:ext uri="{FF2B5EF4-FFF2-40B4-BE49-F238E27FC236}">
                <a16:creationId xmlns:a16="http://schemas.microsoft.com/office/drawing/2014/main" id="{440F8B5D-B3B1-48F5-B78B-4226450D9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6" name="Accent Mark">
            <a:extLst>
              <a:ext uri="{FF2B5EF4-FFF2-40B4-BE49-F238E27FC236}">
                <a16:creationId xmlns:a16="http://schemas.microsoft.com/office/drawing/2014/main" id="{2EC2E1A9-B80E-473D-B24E-CC42E441C0AE}"/>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Title">
            <a:extLst>
              <a:ext uri="{FF2B5EF4-FFF2-40B4-BE49-F238E27FC236}">
                <a16:creationId xmlns:a16="http://schemas.microsoft.com/office/drawing/2014/main" id="{91C90871-2C60-40DB-AD33-8FA0C21A5367}"/>
              </a:ext>
            </a:extLst>
          </p:cNvPr>
          <p:cNvSpPr txBox="1">
            <a:spLocks/>
          </p:cNvSpPr>
          <p:nvPr/>
        </p:nvSpPr>
        <p:spPr>
          <a:xfrm>
            <a:off x="762000" y="508000"/>
            <a:ext cx="10671048"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panose="020B0503020204020204" pitchFamily="34" charset="0"/>
                <a:ea typeface="+mn-ea"/>
                <a:cs typeface="Oracle Sans" panose="020B0503020204020204" pitchFamily="34" charset="0"/>
              </a:defRPr>
            </a:lvl1pPr>
          </a:lstStyle>
          <a:p>
            <a:pPr>
              <a:spcBef>
                <a:spcPts val="1000"/>
              </a:spcBef>
              <a:buFont typeface="Arial" panose="020B0604020202020204" pitchFamily="34" charset="0"/>
              <a:buNone/>
            </a:pPr>
            <a:r>
              <a:rPr lang="en-US" dirty="0"/>
              <a:t>Title</a:t>
            </a:r>
          </a:p>
        </p:txBody>
      </p:sp>
      <p:pic>
        <p:nvPicPr>
          <p:cNvPr id="28" name="Abstract Pattern Strip">
            <a:extLst>
              <a:ext uri="{FF2B5EF4-FFF2-40B4-BE49-F238E27FC236}">
                <a16:creationId xmlns:a16="http://schemas.microsoft.com/office/drawing/2014/main" id="{4C049221-5832-4DA9-A1EE-B1257A3DD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05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Light - Title/Sub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9" name="Footer">
            <a:extLst>
              <a:ext uri="{FF2B5EF4-FFF2-40B4-BE49-F238E27FC236}">
                <a16:creationId xmlns:a16="http://schemas.microsoft.com/office/drawing/2014/main" id="{E8C41388-5BBD-104D-B01B-C28BA7989688}"/>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23" name="OTag">
            <a:extLst>
              <a:ext uri="{FF2B5EF4-FFF2-40B4-BE49-F238E27FC236}">
                <a16:creationId xmlns:a16="http://schemas.microsoft.com/office/drawing/2014/main" id="{F7FA49ED-B139-8A43-A7E7-4EEB220FD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ja-JP" altLang="en-US"/>
              <a:t>アイコンをクリックして図を追加</a:t>
            </a:r>
            <a:endParaRPr lang="en-US"/>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ja-JP" altLang="en-US"/>
              <a:t>アイコンをクリックして図を追加</a:t>
            </a:r>
            <a:endParaRPr lang="en-US"/>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ja-JP" altLang="en-US"/>
              <a:t>アイコンをクリックして図を追加</a:t>
            </a:r>
            <a:endParaRPr lang="en-US"/>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ja-JP" altLang="en-US"/>
              <a:t>アイコンをクリックして図を追加</a:t>
            </a:r>
            <a:endParaRPr lang="en-US"/>
          </a:p>
        </p:txBody>
      </p:sp>
      <p:cxnSp>
        <p:nvCxnSpPr>
          <p:cNvPr id="21" name="Accent Mark">
            <a:extLst>
              <a:ext uri="{FF2B5EF4-FFF2-40B4-BE49-F238E27FC236}">
                <a16:creationId xmlns:a16="http://schemas.microsoft.com/office/drawing/2014/main" id="{D571D6B8-92AB-DB4F-A5F4-631397E0C079}"/>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8" name="Data Texture Cloud">
            <a:extLst>
              <a:ext uri="{FF2B5EF4-FFF2-40B4-BE49-F238E27FC236}">
                <a16:creationId xmlns:a16="http://schemas.microsoft.com/office/drawing/2014/main" id="{845D6157-F44C-48FC-8A2B-DEF7C3823E41}"/>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4D0D0500-9E87-472D-82FF-C7B1EEF44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7" name="Accent Mark">
            <a:extLst>
              <a:ext uri="{FF2B5EF4-FFF2-40B4-BE49-F238E27FC236}">
                <a16:creationId xmlns:a16="http://schemas.microsoft.com/office/drawing/2014/main" id="{8CE31B18-E5E8-41D8-B880-B32F2D39849A}"/>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8" name="Abstract Pattern Strip">
            <a:extLst>
              <a:ext uri="{FF2B5EF4-FFF2-40B4-BE49-F238E27FC236}">
                <a16:creationId xmlns:a16="http://schemas.microsoft.com/office/drawing/2014/main" id="{7D31166F-29B9-44A5-A96A-D99B199BE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1487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Light - Metric">
    <p:bg>
      <p:bgPr>
        <a:solidFill>
          <a:schemeClr val="bg2"/>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11247512-6872-DF4F-967A-492ACDB3F98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0000"/>
          <a:stretch/>
        </p:blipFill>
        <p:spPr>
          <a:xfrm>
            <a:off x="6095998" y="0"/>
            <a:ext cx="6096001"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4" name="Footer">
            <a:extLst>
              <a:ext uri="{FF2B5EF4-FFF2-40B4-BE49-F238E27FC236}">
                <a16:creationId xmlns:a16="http://schemas.microsoft.com/office/drawing/2014/main" id="{CADFF530-7EC4-0543-AEE1-6BF2FB6410A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5"/>
                </a:solidFill>
                <a:latin typeface="Georgia" panose="02040502050405020303" pitchFamily="18" charset="0"/>
              </a:defRPr>
            </a:lvl1pPr>
          </a:lstStyle>
          <a:p>
            <a:pPr lvl="0"/>
            <a:r>
              <a:rPr lang="en-US" dirty="0"/>
              <a:t>XX%</a:t>
            </a:r>
          </a:p>
        </p:txBody>
      </p:sp>
      <p:pic>
        <p:nvPicPr>
          <p:cNvPr id="10" name="Data Texture Image">
            <a:extLst>
              <a:ext uri="{FF2B5EF4-FFF2-40B4-BE49-F238E27FC236}">
                <a16:creationId xmlns:a16="http://schemas.microsoft.com/office/drawing/2014/main" id="{62FA021F-1AAE-4797-B160-D04992E7C8D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0000"/>
          <a:stretch/>
        </p:blipFill>
        <p:spPr>
          <a:xfrm>
            <a:off x="6095998" y="0"/>
            <a:ext cx="6096001" cy="6858000"/>
          </a:xfrm>
          <a:prstGeom prst="rect">
            <a:avLst/>
          </a:prstGeom>
        </p:spPr>
      </p:pic>
      <p:pic>
        <p:nvPicPr>
          <p:cNvPr id="15" name="OTag">
            <a:extLst>
              <a:ext uri="{FF2B5EF4-FFF2-40B4-BE49-F238E27FC236}">
                <a16:creationId xmlns:a16="http://schemas.microsoft.com/office/drawing/2014/main" id="{F59B839F-68F2-4034-A02F-D85453DD5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8" name="Accent Mark">
            <a:extLst>
              <a:ext uri="{FF2B5EF4-FFF2-40B4-BE49-F238E27FC236}">
                <a16:creationId xmlns:a16="http://schemas.microsoft.com/office/drawing/2014/main" id="{1DCB96CB-EE49-485E-80D1-302BABF3E00B}"/>
              </a:ext>
            </a:extLst>
          </p:cNvPr>
          <p:cNvCxnSpPr>
            <a:cxnSpLocks/>
          </p:cNvCxnSpPr>
          <p:nvPr/>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90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ight - Data Texture Blank 02">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182B5BDA-DBD1-EF44-918C-34611A4B96F9}"/>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9" name="Footer">
            <a:extLst>
              <a:ext uri="{FF2B5EF4-FFF2-40B4-BE49-F238E27FC236}">
                <a16:creationId xmlns:a16="http://schemas.microsoft.com/office/drawing/2014/main" id="{5CF3E4C3-6A32-4A47-AF05-240A1BFF46A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7" name="Data Texture Image">
            <a:extLst>
              <a:ext uri="{FF2B5EF4-FFF2-40B4-BE49-F238E27FC236}">
                <a16:creationId xmlns:a16="http://schemas.microsoft.com/office/drawing/2014/main" id="{1F13C7C0-8D2B-4864-BF4D-EA1109FED70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OTag">
            <a:extLst>
              <a:ext uri="{FF2B5EF4-FFF2-40B4-BE49-F238E27FC236}">
                <a16:creationId xmlns:a16="http://schemas.microsoft.com/office/drawing/2014/main" id="{51E4FFA2-8272-4CD5-9555-BEC9F7127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347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Light - Data Texture Blank 04">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9" name="Footer">
            <a:extLst>
              <a:ext uri="{FF2B5EF4-FFF2-40B4-BE49-F238E27FC236}">
                <a16:creationId xmlns:a16="http://schemas.microsoft.com/office/drawing/2014/main" id="{F08356A1-DAD4-AB4C-B949-D348ACDD6141}"/>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7" name="Data Texture Image">
            <a:extLst>
              <a:ext uri="{FF2B5EF4-FFF2-40B4-BE49-F238E27FC236}">
                <a16:creationId xmlns:a16="http://schemas.microsoft.com/office/drawing/2014/main" id="{F08E799B-7CAC-4A00-9821-A7DEA5A28D5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OTag">
            <a:extLst>
              <a:ext uri="{FF2B5EF4-FFF2-40B4-BE49-F238E27FC236}">
                <a16:creationId xmlns:a16="http://schemas.microsoft.com/office/drawing/2014/main" id="{C0D0CC5D-7DCD-4B50-8366-8ADE9EC24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132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ight - Data Texture Blank 05">
    <p:bg>
      <p:bgPr>
        <a:solidFill>
          <a:schemeClr val="bg2"/>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0" name="Footer">
            <a:extLst>
              <a:ext uri="{FF2B5EF4-FFF2-40B4-BE49-F238E27FC236}">
                <a16:creationId xmlns:a16="http://schemas.microsoft.com/office/drawing/2014/main" id="{E8242559-594C-0244-8861-7C2D2582E65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7" name="Data Texture Image">
            <a:extLst>
              <a:ext uri="{FF2B5EF4-FFF2-40B4-BE49-F238E27FC236}">
                <a16:creationId xmlns:a16="http://schemas.microsoft.com/office/drawing/2014/main" id="{A8E04625-1B98-4426-994E-901EDD41ADAD}"/>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OTag">
            <a:extLst>
              <a:ext uri="{FF2B5EF4-FFF2-40B4-BE49-F238E27FC236}">
                <a16:creationId xmlns:a16="http://schemas.microsoft.com/office/drawing/2014/main" id="{BD2C1D64-70BD-4ACC-899E-937A43A81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5706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Light - Thank You">
    <p:bg>
      <p:bgPr>
        <a:solidFill>
          <a:schemeClr val="bg2"/>
        </a:solidFill>
        <a:effectLst/>
      </p:bgPr>
    </p:bg>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7" name="Footer">
            <a:extLst>
              <a:ext uri="{FF2B5EF4-FFF2-40B4-BE49-F238E27FC236}">
                <a16:creationId xmlns:a16="http://schemas.microsoft.com/office/drawing/2014/main" id="{354CBADF-4ACD-0F4D-BEAD-FB9AFF378BFB}"/>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3" name="Abstract Illustration">
            <a:extLst>
              <a:ext uri="{FF2B5EF4-FFF2-40B4-BE49-F238E27FC236}">
                <a16:creationId xmlns:a16="http://schemas.microsoft.com/office/drawing/2014/main" id="{3201D9B7-EB85-9E42-AFF5-8FDDBB072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52453"/>
            <a:ext cx="5029200" cy="895181"/>
          </a:xfrm>
        </p:spPr>
        <p:txBody>
          <a:bodyPr>
            <a:noAutofit/>
          </a:bodyPr>
          <a:lstStyle>
            <a:lvl1pPr>
              <a:defRPr/>
            </a:lvl1pPr>
          </a:lstStyle>
          <a:p>
            <a:pPr lvl="0"/>
            <a:r>
              <a:rPr lang="ja-JP" altLang="en-US"/>
              <a:t>マスター テキストの書式設定</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814860"/>
            <a:ext cx="5029200" cy="266291"/>
          </a:xfrm>
        </p:spPr>
        <p:txBody>
          <a:bodyPr>
            <a:noAutofit/>
          </a:bodyPr>
          <a:lstStyle>
            <a:lvl1pPr>
              <a:defRPr b="1"/>
            </a:lvl1pPr>
          </a:lstStyle>
          <a:p>
            <a:pPr lvl="0"/>
            <a:r>
              <a:rPr lang="ja-JP" altLang="en-US"/>
              <a:t>マスター テキストの書式設定</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Thank you</a:t>
            </a:r>
          </a:p>
        </p:txBody>
      </p:sp>
      <p:pic>
        <p:nvPicPr>
          <p:cNvPr id="14" name="Abstract Illustration">
            <a:extLst>
              <a:ext uri="{FF2B5EF4-FFF2-40B4-BE49-F238E27FC236}">
                <a16:creationId xmlns:a16="http://schemas.microsoft.com/office/drawing/2014/main" id="{49F92AE8-C0F0-CF4B-B569-964245B004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5" name="Abstract Illustration">
            <a:extLst>
              <a:ext uri="{FF2B5EF4-FFF2-40B4-BE49-F238E27FC236}">
                <a16:creationId xmlns:a16="http://schemas.microsoft.com/office/drawing/2014/main" id="{4EA34098-8C22-4D73-AE69-C1346F2BC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pic>
        <p:nvPicPr>
          <p:cNvPr id="18" name="OTag">
            <a:extLst>
              <a:ext uri="{FF2B5EF4-FFF2-40B4-BE49-F238E27FC236}">
                <a16:creationId xmlns:a16="http://schemas.microsoft.com/office/drawing/2014/main" id="{2B3C86C4-E0D4-41B6-934F-372E1A3ED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9" name="Accent Mark">
            <a:extLst>
              <a:ext uri="{FF2B5EF4-FFF2-40B4-BE49-F238E27FC236}">
                <a16:creationId xmlns:a16="http://schemas.microsoft.com/office/drawing/2014/main" id="{2A966849-29E8-416A-AFC6-347F104D24A6}"/>
              </a:ext>
            </a:extLst>
          </p:cNvPr>
          <p:cNvCxnSpPr>
            <a:cxnSpLocks/>
          </p:cNvCxnSpPr>
          <p:nvPr/>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0" name="Abstract Illustration">
            <a:extLst>
              <a:ext uri="{FF2B5EF4-FFF2-40B4-BE49-F238E27FC236}">
                <a16:creationId xmlns:a16="http://schemas.microsoft.com/office/drawing/2014/main" id="{42C83924-F820-49F6-82C9-5956A691AB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2598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Light - Closing Slide">
    <p:bg>
      <p:bgPr>
        <a:solidFill>
          <a:schemeClr val="bg2"/>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Oracle Logo">
            <a:extLst>
              <a:ext uri="{FF2B5EF4-FFF2-40B4-BE49-F238E27FC236}">
                <a16:creationId xmlns:a16="http://schemas.microsoft.com/office/drawing/2014/main" id="{6022003A-B3CA-4A75-93EB-4AAC6ACE76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6" name="Abstract Pattern Strip">
            <a:extLst>
              <a:ext uri="{FF2B5EF4-FFF2-40B4-BE49-F238E27FC236}">
                <a16:creationId xmlns:a16="http://schemas.microsoft.com/office/drawing/2014/main" id="{5AF5ADE2-1D91-4546-A7B6-D30C4677B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02769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3" name="Footer">
            <a:extLst>
              <a:ext uri="{FF2B5EF4-FFF2-40B4-BE49-F238E27FC236}">
                <a16:creationId xmlns:a16="http://schemas.microsoft.com/office/drawing/2014/main" id="{9B1E2070-87F3-D742-BF48-F11F24FAEC4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正方形/長方形 2">
            <a:extLst>
              <a:ext uri="{FF2B5EF4-FFF2-40B4-BE49-F238E27FC236}">
                <a16:creationId xmlns:a16="http://schemas.microsoft.com/office/drawing/2014/main" id="{A3199D31-913B-41EE-A9E3-299F585A16CB}"/>
              </a:ext>
            </a:extLst>
          </p:cNvPr>
          <p:cNvSpPr/>
          <p:nvPr/>
        </p:nvSpPr>
        <p:spPr>
          <a:xfrm>
            <a:off x="762001" y="2024729"/>
            <a:ext cx="10748682" cy="2862322"/>
          </a:xfrm>
          <a:prstGeom prst="rect">
            <a:avLst/>
          </a:prstGeom>
        </p:spPr>
        <p:txBody>
          <a:bodyPr wrap="square">
            <a:spAutoFit/>
          </a:bodyPr>
          <a:lstStyle/>
          <a:p>
            <a:r>
              <a:rPr lang="ja-JP" altLang="en-US" dirty="0"/>
              <a:t>以下の事項は、弊社の一般的な製品の方向性に関する概要を解釈するものです。また、情報提供を唯一の目的とするものであり、いかなる契約にも組み込むことはできません。以下の事項は、マテリアルやコード、機能を提供することをコミットメント（確約）するものではないため、購買決定を行う際の判断材料になさらないで下さい。</a:t>
            </a:r>
          </a:p>
          <a:p>
            <a:endParaRPr lang="ja-JP" altLang="en-US" dirty="0"/>
          </a:p>
          <a:p>
            <a:r>
              <a:rPr lang="ja-JP" altLang="en-US" dirty="0"/>
              <a:t>オラクル製品に関して記載されている機能の開発、リリースおよび時期については、弊社の裁量により決定されます。</a:t>
            </a:r>
          </a:p>
          <a:p>
            <a:endParaRPr lang="ja-JP" altLang="en-US" dirty="0"/>
          </a:p>
          <a:p>
            <a:r>
              <a:rPr lang="ja-JP" altLang="en-US" dirty="0"/>
              <a:t>OracleとJavaは、Oracle Corporation 及びその子会社、関連会社の米国及びその他の国における登録商標です。文中の社名、商品名等は各社の商標または登録商標である場合があります。</a:t>
            </a:r>
          </a:p>
        </p:txBody>
      </p:sp>
      <p:cxnSp>
        <p:nvCxnSpPr>
          <p:cNvPr id="9" name="Accent Mark">
            <a:extLst>
              <a:ext uri="{FF2B5EF4-FFF2-40B4-BE49-F238E27FC236}">
                <a16:creationId xmlns:a16="http://schemas.microsoft.com/office/drawing/2014/main" id="{B783D10D-75D3-4050-922B-F894E5E2680E}"/>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1" name="Data Texture Cloud">
            <a:extLst>
              <a:ext uri="{FF2B5EF4-FFF2-40B4-BE49-F238E27FC236}">
                <a16:creationId xmlns:a16="http://schemas.microsoft.com/office/drawing/2014/main" id="{1857A638-0F67-4317-9816-B84E108C61A9}"/>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2" name="OTag">
            <a:extLst>
              <a:ext uri="{FF2B5EF4-FFF2-40B4-BE49-F238E27FC236}">
                <a16:creationId xmlns:a16="http://schemas.microsoft.com/office/drawing/2014/main" id="{7C36DDF8-65A3-4682-BE52-FD4B71332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5" name="Abstract Pattern Strip">
            <a:extLst>
              <a:ext uri="{FF2B5EF4-FFF2-40B4-BE49-F238E27FC236}">
                <a16:creationId xmlns:a16="http://schemas.microsoft.com/office/drawing/2014/main" id="{75951A94-CCAB-4E7C-B177-799AEEB4D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6" name="正方形/長方形 15">
            <a:extLst>
              <a:ext uri="{FF2B5EF4-FFF2-40B4-BE49-F238E27FC236}">
                <a16:creationId xmlns:a16="http://schemas.microsoft.com/office/drawing/2014/main" id="{62B3978D-75D9-4E55-8B36-52F493C1E594}"/>
              </a:ext>
            </a:extLst>
          </p:cNvPr>
          <p:cNvSpPr/>
          <p:nvPr/>
        </p:nvSpPr>
        <p:spPr>
          <a:xfrm>
            <a:off x="762001" y="2024729"/>
            <a:ext cx="10748682" cy="2862322"/>
          </a:xfrm>
          <a:prstGeom prst="rect">
            <a:avLst/>
          </a:prstGeom>
        </p:spPr>
        <p:txBody>
          <a:bodyPr wrap="square">
            <a:spAutoFit/>
          </a:bodyPr>
          <a:lstStyle/>
          <a:p>
            <a:r>
              <a:rPr lang="ja-JP" altLang="en-US" dirty="0"/>
              <a:t>以下の事項は、弊社の一般的な製品の方向性に関する概要を解釈するものです。また、情報提供を唯一の目的とするものであり、いかなる契約にも組み込むことはできません。以下の事項は、マテリアルやコード、機能を提供することをコミットメント（確約）するものではないため、購買決定を行う際の判断材料になさらないで下さい。</a:t>
            </a:r>
          </a:p>
          <a:p>
            <a:endParaRPr lang="ja-JP" altLang="en-US" dirty="0"/>
          </a:p>
          <a:p>
            <a:r>
              <a:rPr lang="ja-JP" altLang="en-US" dirty="0"/>
              <a:t>オラクル製品に関して記載されている機能の開発、リリースおよび時期については、弊社の裁量により決定されます。</a:t>
            </a:r>
          </a:p>
          <a:p>
            <a:endParaRPr lang="ja-JP" altLang="en-US" dirty="0"/>
          </a:p>
          <a:p>
            <a:r>
              <a:rPr lang="ja-JP" altLang="en-US" dirty="0"/>
              <a:t>OracleとJavaは、Oracle Corporation 及びその子会社、関連会社の米国及びその他の国における登録商標です。文中の社名、商品名等は各社の商標または登録商標である場合があります。</a:t>
            </a:r>
          </a:p>
        </p:txBody>
      </p:sp>
      <p:cxnSp>
        <p:nvCxnSpPr>
          <p:cNvPr id="17" name="Accent Mark">
            <a:extLst>
              <a:ext uri="{FF2B5EF4-FFF2-40B4-BE49-F238E27FC236}">
                <a16:creationId xmlns:a16="http://schemas.microsoft.com/office/drawing/2014/main" id="{67CE49F8-7CFE-4B53-AC21-5E52BD184C18}"/>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2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BDC77C-81CD-40B8-A7F0-7BE3A835397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891BC2B-9A1F-4556-948A-948159E73A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32B51E5-7F98-408B-A25A-397503ECD7F7}"/>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AE67AFF1-131E-4A75-8C5D-148E5DD87184}"/>
              </a:ext>
            </a:extLst>
          </p:cNvPr>
          <p:cNvSpPr>
            <a:spLocks noGrp="1"/>
          </p:cNvSpPr>
          <p:nvPr>
            <p:ph type="ftr" sz="quarter" idx="11"/>
          </p:nvPr>
        </p:nvSpPr>
        <p:spPr/>
        <p:txBody>
          <a:bodyPr/>
          <a:lstStyle/>
          <a:p>
            <a:r>
              <a:rPr kumimoji="1" lang="en-US" altLang="ja-JP" dirty="0"/>
              <a:t>Copyright © 2021 Oracle and/or its affiliates.</a:t>
            </a:r>
            <a:endParaRPr kumimoji="1" lang="ja-JP" altLang="en-US" dirty="0"/>
          </a:p>
        </p:txBody>
      </p:sp>
      <p:sp>
        <p:nvSpPr>
          <p:cNvPr id="6" name="スライド番号プレースホルダー 5">
            <a:extLst>
              <a:ext uri="{FF2B5EF4-FFF2-40B4-BE49-F238E27FC236}">
                <a16:creationId xmlns:a16="http://schemas.microsoft.com/office/drawing/2014/main" id="{4B411011-0E04-4DD2-8532-CCE5588D8D96}"/>
              </a:ext>
            </a:extLst>
          </p:cNvPr>
          <p:cNvSpPr>
            <a:spLocks noGrp="1"/>
          </p:cNvSpPr>
          <p:nvPr>
            <p:ph type="sldNum" sz="quarter" idx="12"/>
          </p:nvPr>
        </p:nvSpPr>
        <p:spPr/>
        <p:txBody>
          <a:bodyPr/>
          <a:lstStyle/>
          <a:p>
            <a:fld id="{9415C552-2568-46D4-A4ED-2F86E9B30B54}" type="slidenum">
              <a:rPr kumimoji="1" lang="ja-JP" altLang="en-US" smtClean="0"/>
              <a:t>‹#›</a:t>
            </a:fld>
            <a:endParaRPr kumimoji="1" lang="ja-JP" altLang="en-US"/>
          </a:p>
        </p:txBody>
      </p:sp>
    </p:spTree>
    <p:extLst>
      <p:ext uri="{BB962C8B-B14F-4D97-AF65-F5344CB8AC3E}">
        <p14:creationId xmlns:p14="http://schemas.microsoft.com/office/powerpoint/2010/main" val="28965441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C8303EB-DA48-44F8-B571-4FFB544C776E}" type="datetimeFigureOut">
              <a:rPr kumimoji="1" lang="ja-JP" altLang="en-US" smtClean="0"/>
              <a:t>2021/6/1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00D7A8A-A2F1-4BFC-BFF8-253CC0398B0F}" type="slidenum">
              <a:rPr kumimoji="1" lang="ja-JP" altLang="en-US" smtClean="0"/>
              <a:t>‹#›</a:t>
            </a:fld>
            <a:endParaRPr kumimoji="1" lang="ja-JP" altLang="en-US"/>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ja-JP" altLang="en-US"/>
              <a:t>マスター タイトルの書式設定</a:t>
            </a:r>
            <a:endParaRPr/>
          </a:p>
        </p:txBody>
      </p:sp>
    </p:spTree>
    <p:extLst>
      <p:ext uri="{BB962C8B-B14F-4D97-AF65-F5344CB8AC3E}">
        <p14:creationId xmlns:p14="http://schemas.microsoft.com/office/powerpoint/2010/main" val="178172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952" y="3733800"/>
            <a:ext cx="11128098"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9" name="Date Placeholder 4"/>
          <p:cNvSpPr>
            <a:spLocks noGrp="1"/>
          </p:cNvSpPr>
          <p:nvPr>
            <p:ph type="dt" sz="half" idx="19"/>
          </p:nvPr>
        </p:nvSpPr>
        <p:spPr/>
        <p:txBody>
          <a:bodyPr/>
          <a:lstStyle>
            <a:lvl1pPr>
              <a:defRPr/>
            </a:lvl1pPr>
          </a:lstStyle>
          <a:p>
            <a:pPr>
              <a:defRPr/>
            </a:pPr>
            <a:fld id="{4288BC8C-2721-42FB-A8A4-95C176A1F77C}" type="datetime1">
              <a:rPr lang="en-US"/>
              <a:pPr>
                <a:defRPr/>
              </a:pPr>
              <a:t>6/1/2021</a:t>
            </a:fld>
            <a:endParaRPr dirty="0"/>
          </a:p>
        </p:txBody>
      </p:sp>
      <p:sp>
        <p:nvSpPr>
          <p:cNvPr id="10" name="Footer Placeholder 5"/>
          <p:cNvSpPr>
            <a:spLocks noGrp="1"/>
          </p:cNvSpPr>
          <p:nvPr>
            <p:ph type="ftr" sz="quarter" idx="20"/>
          </p:nvPr>
        </p:nvSpPr>
        <p:spPr/>
        <p:txBody>
          <a:bodyPr/>
          <a:lstStyle>
            <a:lvl1pPr>
              <a:defRPr/>
            </a:lvl1pPr>
          </a:lstStyle>
          <a:p>
            <a:pPr>
              <a:defRPr/>
            </a:pPr>
            <a:r>
              <a:rPr dirty="0"/>
              <a:t>Oracle Confidential – Internal/Restricted/Highly Restricted</a:t>
            </a:r>
          </a:p>
        </p:txBody>
      </p:sp>
      <p:sp>
        <p:nvSpPr>
          <p:cNvPr id="11" name="Slide Number Placeholder 6"/>
          <p:cNvSpPr>
            <a:spLocks noGrp="1"/>
          </p:cNvSpPr>
          <p:nvPr>
            <p:ph type="sldNum" sz="quarter" idx="21"/>
          </p:nvPr>
        </p:nvSpPr>
        <p:spPr/>
        <p:txBody>
          <a:bodyPr/>
          <a:lstStyle>
            <a:lvl1pPr>
              <a:defRPr/>
            </a:lvl1pPr>
          </a:lstStyle>
          <a:p>
            <a:pPr>
              <a:defRPr/>
            </a:pPr>
            <a:fld id="{4917FD07-2C00-4E0D-8E36-B291937DAA5D}" type="slidenum">
              <a:rPr/>
              <a:pPr>
                <a:defRPr/>
              </a:pPr>
              <a:t>‹#›</a:t>
            </a:fld>
            <a:endParaRPr dirty="0"/>
          </a:p>
        </p:txBody>
      </p:sp>
    </p:spTree>
    <p:extLst>
      <p:ext uri="{BB962C8B-B14F-4D97-AF65-F5344CB8AC3E}">
        <p14:creationId xmlns:p14="http://schemas.microsoft.com/office/powerpoint/2010/main" val="271949328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E8D4A3F-3174-7443-AD22-FBA23A5F14EA}" type="datetime1">
              <a:t>2021/6/1</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77597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Dark - Closing Slide">
    <p:bg>
      <p:bgPr>
        <a:solidFill>
          <a:schemeClr val="tx1"/>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47855" y="2915194"/>
            <a:ext cx="4896292"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2000" cy="254000"/>
          </a:xfrm>
          <a:prstGeom prst="rect">
            <a:avLst/>
          </a:prstGeom>
        </p:spPr>
      </p:pic>
    </p:spTree>
    <p:extLst>
      <p:ext uri="{BB962C8B-B14F-4D97-AF65-F5344CB8AC3E}">
        <p14:creationId xmlns:p14="http://schemas.microsoft.com/office/powerpoint/2010/main" val="424228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Dark - Title">
    <p:bg>
      <p:bgPr>
        <a:solidFill>
          <a:schemeClr val="tx1"/>
        </a:solidFill>
        <a:effectLst/>
      </p:bgPr>
    </p:bg>
    <p:spTree>
      <p:nvGrpSpPr>
        <p:cNvPr id="1" name=""/>
        <p:cNvGrpSpPr/>
        <p:nvPr/>
      </p:nvGrpSpPr>
      <p:grpSpPr>
        <a:xfrm>
          <a:off x="0" y="0"/>
          <a:ext cx="0" cy="0"/>
          <a:chOff x="0" y="0"/>
          <a:chExt cx="0" cy="0"/>
        </a:xfrm>
      </p:grpSpPr>
      <p:pic>
        <p:nvPicPr>
          <p:cNvPr id="5" name="Data Texture Cloud">
            <a:extLst>
              <a:ext uri="{FF2B5EF4-FFF2-40B4-BE49-F238E27FC236}">
                <a16:creationId xmlns:a16="http://schemas.microsoft.com/office/drawing/2014/main" id="{69E8962B-1EEF-2B4C-BB20-FCE8104EC66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34723"/>
          <a:stretch/>
        </p:blipFill>
        <p:spPr>
          <a:xfrm flipH="1">
            <a:off x="-1" y="1179013"/>
            <a:ext cx="2900875" cy="1681057"/>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3" y="6355080"/>
            <a:ext cx="502920" cy="502920"/>
          </a:xfrm>
          <a:prstGeom prst="rect">
            <a:avLst/>
          </a:prstGeom>
        </p:spPr>
      </p:pic>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1"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5"/>
            <a:ext cx="10158984" cy="341247"/>
          </a:xfrm>
          <a:prstGeom prst="rect">
            <a:avLst/>
          </a:prstGeom>
        </p:spPr>
        <p:txBody>
          <a:bodyPr>
            <a:noAutofit/>
          </a:bodyPr>
          <a:lstStyle>
            <a:lvl1pPr marL="0" marR="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sz="2399" b="0">
                <a:solidFill>
                  <a:schemeClr val="accent6"/>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3999"/>
              </a:lnSpc>
              <a:defRPr sz="3999" b="0">
                <a:solidFill>
                  <a:schemeClr val="bg1"/>
                </a:solidFill>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27" name="Oracle Logo">
            <a:extLst>
              <a:ext uri="{FF2B5EF4-FFF2-40B4-BE49-F238E27FC236}">
                <a16:creationId xmlns:a16="http://schemas.microsoft.com/office/drawing/2014/main" id="{4CBFB345-7BA7-0F4A-9E93-37E587DAA3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03683" y="726543"/>
            <a:ext cx="2331720" cy="489373"/>
          </a:xfrm>
          <a:prstGeom prst="rect">
            <a:avLst/>
          </a:prstGeom>
        </p:spPr>
      </p:pic>
      <p:sp>
        <p:nvSpPr>
          <p:cNvPr id="10" name="Text Field">
            <a:extLst>
              <a:ext uri="{FF2B5EF4-FFF2-40B4-BE49-F238E27FC236}">
                <a16:creationId xmlns:a16="http://schemas.microsoft.com/office/drawing/2014/main" id="{3B955B49-F36B-EB4F-AB69-FBF0ADA0BF96}"/>
              </a:ext>
            </a:extLst>
          </p:cNvPr>
          <p:cNvSpPr>
            <a:spLocks noGrp="1"/>
          </p:cNvSpPr>
          <p:nvPr>
            <p:ph type="body" sz="quarter" idx="36" hasCustomPrompt="1"/>
          </p:nvPr>
        </p:nvSpPr>
        <p:spPr>
          <a:xfrm>
            <a:off x="1018030" y="4706394"/>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F5080E03-4D40-2D4C-B9AE-5A941EDB1135}"/>
              </a:ext>
            </a:extLst>
          </p:cNvPr>
          <p:cNvSpPr>
            <a:spLocks noGrp="1"/>
          </p:cNvSpPr>
          <p:nvPr>
            <p:ph type="body" sz="quarter" idx="37" hasCustomPrompt="1"/>
          </p:nvPr>
        </p:nvSpPr>
        <p:spPr>
          <a:xfrm>
            <a:off x="1018030" y="4368801"/>
            <a:ext cx="5077970" cy="266291"/>
          </a:xfrm>
        </p:spPr>
        <p:txBody>
          <a:bodyPr>
            <a:noAutofit/>
          </a:bodyPr>
          <a:lstStyle>
            <a:lvl1pPr>
              <a:defRPr b="1">
                <a:solidFill>
                  <a:schemeClr val="bg1"/>
                </a:solidFill>
              </a:defRPr>
            </a:lvl1pPr>
          </a:lstStyle>
          <a:p>
            <a:pPr lvl="0"/>
            <a:r>
              <a:rPr lang="en-US" dirty="0"/>
              <a:t>Name</a:t>
            </a:r>
          </a:p>
        </p:txBody>
      </p:sp>
    </p:spTree>
    <p:extLst>
      <p:ext uri="{BB962C8B-B14F-4D97-AF65-F5344CB8AC3E}">
        <p14:creationId xmlns:p14="http://schemas.microsoft.com/office/powerpoint/2010/main" val="29662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2_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3" name="Footer">
            <a:extLst>
              <a:ext uri="{FF2B5EF4-FFF2-40B4-BE49-F238E27FC236}">
                <a16:creationId xmlns:a16="http://schemas.microsoft.com/office/drawing/2014/main" id="{9B1E2070-87F3-D742-BF48-F11F24FAEC4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正方形/長方形 2">
            <a:extLst>
              <a:ext uri="{FF2B5EF4-FFF2-40B4-BE49-F238E27FC236}">
                <a16:creationId xmlns:a16="http://schemas.microsoft.com/office/drawing/2014/main" id="{A3199D31-913B-41EE-A9E3-299F585A16CB}"/>
              </a:ext>
            </a:extLst>
          </p:cNvPr>
          <p:cNvSpPr/>
          <p:nvPr/>
        </p:nvSpPr>
        <p:spPr>
          <a:xfrm>
            <a:off x="762001" y="2024729"/>
            <a:ext cx="10748682" cy="3693319"/>
          </a:xfrm>
          <a:prstGeom prst="rect">
            <a:avLst/>
          </a:prstGeom>
        </p:spPr>
        <p:txBody>
          <a:bodyPr wrap="square">
            <a:spAutoFit/>
          </a:bodyPr>
          <a:lstStyle/>
          <a:p>
            <a:r>
              <a:rPr lang="en-US" altLang="ja-JP" dirty="0"/>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r>
              <a:rPr lang="en-US" altLang="ja-JP" dirty="0"/>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http://www.oracle.com/investor. All information in this presentation is current as of September 2021 and Oracle undertakes no duty to update any statement in light of new information or future events.</a:t>
            </a:r>
          </a:p>
        </p:txBody>
      </p:sp>
      <p:cxnSp>
        <p:nvCxnSpPr>
          <p:cNvPr id="9" name="Accent Mark">
            <a:extLst>
              <a:ext uri="{FF2B5EF4-FFF2-40B4-BE49-F238E27FC236}">
                <a16:creationId xmlns:a16="http://schemas.microsoft.com/office/drawing/2014/main" id="{B783D10D-75D3-4050-922B-F894E5E2680E}"/>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90286DBF-05EF-440A-88F5-52C780E1DE58}"/>
              </a:ext>
            </a:extLst>
          </p:cNvPr>
          <p:cNvSpPr/>
          <p:nvPr/>
        </p:nvSpPr>
        <p:spPr>
          <a:xfrm>
            <a:off x="762000" y="876207"/>
            <a:ext cx="10748682" cy="461665"/>
          </a:xfrm>
          <a:prstGeom prst="rect">
            <a:avLst/>
          </a:prstGeom>
        </p:spPr>
        <p:txBody>
          <a:bodyPr wrap="square">
            <a:spAutoFit/>
          </a:bodyPr>
          <a:lstStyle/>
          <a:p>
            <a:r>
              <a:rPr lang="en-US" altLang="ja-JP" sz="2400" b="1" dirty="0">
                <a:solidFill>
                  <a:schemeClr val="tx1"/>
                </a:solidFill>
                <a:latin typeface="+mn-ea"/>
                <a:ea typeface="+mn-ea"/>
              </a:rPr>
              <a:t>Safe harbor statement</a:t>
            </a:r>
          </a:p>
        </p:txBody>
      </p:sp>
      <p:pic>
        <p:nvPicPr>
          <p:cNvPr id="12" name="Data Texture Cloud">
            <a:extLst>
              <a:ext uri="{FF2B5EF4-FFF2-40B4-BE49-F238E27FC236}">
                <a16:creationId xmlns:a16="http://schemas.microsoft.com/office/drawing/2014/main" id="{DB951D5C-0AF3-4398-BA44-C6121F0A830E}"/>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5" name="OTag">
            <a:extLst>
              <a:ext uri="{FF2B5EF4-FFF2-40B4-BE49-F238E27FC236}">
                <a16:creationId xmlns:a16="http://schemas.microsoft.com/office/drawing/2014/main" id="{B77B5803-D979-4089-B4BC-A9FB5D203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D61DC35-533B-46EB-9ED1-2868DACE4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7" name="正方形/長方形 16">
            <a:extLst>
              <a:ext uri="{FF2B5EF4-FFF2-40B4-BE49-F238E27FC236}">
                <a16:creationId xmlns:a16="http://schemas.microsoft.com/office/drawing/2014/main" id="{1D8686F4-10D4-4C33-8809-09568537D35D}"/>
              </a:ext>
            </a:extLst>
          </p:cNvPr>
          <p:cNvSpPr/>
          <p:nvPr/>
        </p:nvSpPr>
        <p:spPr>
          <a:xfrm>
            <a:off x="762001" y="2024729"/>
            <a:ext cx="10748682" cy="3693319"/>
          </a:xfrm>
          <a:prstGeom prst="rect">
            <a:avLst/>
          </a:prstGeom>
        </p:spPr>
        <p:txBody>
          <a:bodyPr wrap="square">
            <a:spAutoFit/>
          </a:bodyPr>
          <a:lstStyle/>
          <a:p>
            <a:r>
              <a:rPr lang="en-US" altLang="ja-JP" dirty="0"/>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r>
              <a:rPr lang="en-US" altLang="ja-JP" dirty="0"/>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http://www.oracle.com/investor. All information in this presentation is current as of September 2021 and Oracle undertakes no duty to update any statement in light of new information or future events.</a:t>
            </a:r>
          </a:p>
        </p:txBody>
      </p:sp>
      <p:cxnSp>
        <p:nvCxnSpPr>
          <p:cNvPr id="18" name="Accent Mark">
            <a:extLst>
              <a:ext uri="{FF2B5EF4-FFF2-40B4-BE49-F238E27FC236}">
                <a16:creationId xmlns:a16="http://schemas.microsoft.com/office/drawing/2014/main" id="{B75C6496-651B-4E90-8FFC-CA3FE3670CDE}"/>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4B0CD954-99F2-4EA3-B4D0-E983EE800650}"/>
              </a:ext>
            </a:extLst>
          </p:cNvPr>
          <p:cNvSpPr/>
          <p:nvPr/>
        </p:nvSpPr>
        <p:spPr>
          <a:xfrm>
            <a:off x="762000" y="876207"/>
            <a:ext cx="10748682" cy="461665"/>
          </a:xfrm>
          <a:prstGeom prst="rect">
            <a:avLst/>
          </a:prstGeom>
        </p:spPr>
        <p:txBody>
          <a:bodyPr wrap="square">
            <a:spAutoFit/>
          </a:bodyPr>
          <a:lstStyle/>
          <a:p>
            <a:r>
              <a:rPr lang="en-US" altLang="ja-JP" sz="2400" b="1" dirty="0">
                <a:solidFill>
                  <a:schemeClr val="tx1"/>
                </a:solidFill>
                <a:latin typeface="+mn-ea"/>
                <a:ea typeface="+mn-ea"/>
              </a:rPr>
              <a:t>Safe harbor statement</a:t>
            </a:r>
          </a:p>
        </p:txBody>
      </p:sp>
    </p:spTree>
    <p:extLst>
      <p:ext uri="{BB962C8B-B14F-4D97-AF65-F5344CB8AC3E}">
        <p14:creationId xmlns:p14="http://schemas.microsoft.com/office/powerpoint/2010/main" val="210680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Light - Remote Speaker">
    <p:bg>
      <p:bgPr>
        <a:solidFill>
          <a:schemeClr val="bg2"/>
        </a:solidFill>
        <a:effectLst/>
      </p:bgPr>
    </p:bg>
    <p:spTree>
      <p:nvGrpSpPr>
        <p:cNvPr id="1" name=""/>
        <p:cNvGrpSpPr/>
        <p:nvPr/>
      </p:nvGrpSpPr>
      <p:grpSpPr>
        <a:xfrm>
          <a:off x="0" y="0"/>
          <a:ext cx="0" cy="0"/>
          <a:chOff x="0" y="0"/>
          <a:chExt cx="0" cy="0"/>
        </a:xfrm>
      </p:grpSpPr>
      <p:pic>
        <p:nvPicPr>
          <p:cNvPr id="10" name="Data Texture Image">
            <a:extLst>
              <a:ext uri="{FF2B5EF4-FFF2-40B4-BE49-F238E27FC236}">
                <a16:creationId xmlns:a16="http://schemas.microsoft.com/office/drawing/2014/main" id="{41490DED-0D92-5448-8D3F-982CD92DA1B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2" name="Data Texture Image">
            <a:extLst>
              <a:ext uri="{FF2B5EF4-FFF2-40B4-BE49-F238E27FC236}">
                <a16:creationId xmlns:a16="http://schemas.microsoft.com/office/drawing/2014/main" id="{4377EA57-ADEF-4498-BA30-D4D66449E06F}"/>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6" name="OTag">
            <a:extLst>
              <a:ext uri="{FF2B5EF4-FFF2-40B4-BE49-F238E27FC236}">
                <a16:creationId xmlns:a16="http://schemas.microsoft.com/office/drawing/2014/main" id="{91A0DC20-4EC0-4859-8834-E7D6F3E60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7" name="Accent Mark">
            <a:extLst>
              <a:ext uri="{FF2B5EF4-FFF2-40B4-BE49-F238E27FC236}">
                <a16:creationId xmlns:a16="http://schemas.microsoft.com/office/drawing/2014/main" id="{68056F77-2D0C-422D-991E-3A3F256D4737}"/>
              </a:ext>
            </a:extLst>
          </p:cNvPr>
          <p:cNvCxnSpPr>
            <a:cxnSpLocks/>
          </p:cNvCxnSpPr>
          <p:nvPr/>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8" name="Abstract Pattern Strip">
            <a:extLst>
              <a:ext uri="{FF2B5EF4-FFF2-40B4-BE49-F238E27FC236}">
                <a16:creationId xmlns:a16="http://schemas.microsoft.com/office/drawing/2014/main" id="{CB6A1459-7FED-4ABB-A35D-BCE95B224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93168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Light - Numbered Outline">
    <p:bg>
      <p:bgPr>
        <a:solidFill>
          <a:schemeClr val="bg2"/>
        </a:solidFill>
        <a:effectLst/>
      </p:bgPr>
    </p:bg>
    <p:spTree>
      <p:nvGrpSpPr>
        <p:cNvPr id="1" name=""/>
        <p:cNvGrpSpPr/>
        <p:nvPr/>
      </p:nvGrpSpPr>
      <p:grpSpPr>
        <a:xfrm>
          <a:off x="0" y="0"/>
          <a:ext cx="0" cy="0"/>
          <a:chOff x="0" y="0"/>
          <a:chExt cx="0" cy="0"/>
        </a:xfrm>
      </p:grpSpPr>
      <p:pic>
        <p:nvPicPr>
          <p:cNvPr id="32" name="Data Texture Cloud">
            <a:extLst>
              <a:ext uri="{FF2B5EF4-FFF2-40B4-BE49-F238E27FC236}">
                <a16:creationId xmlns:a16="http://schemas.microsoft.com/office/drawing/2014/main" id="{4F1E65AD-22C9-374C-97B0-B5C16E332CB8}"/>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28" name="Footer">
            <a:extLst>
              <a:ext uri="{FF2B5EF4-FFF2-40B4-BE49-F238E27FC236}">
                <a16:creationId xmlns:a16="http://schemas.microsoft.com/office/drawing/2014/main" id="{85B46AA8-D09D-BE40-ACE3-50825069F9C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26" name="OTag">
            <a:extLst>
              <a:ext uri="{FF2B5EF4-FFF2-40B4-BE49-F238E27FC236}">
                <a16:creationId xmlns:a16="http://schemas.microsoft.com/office/drawing/2014/main" id="{6B255320-7797-3244-AB7F-7048F2FDB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1F2D107A-3A71-E74E-9042-888785621363}"/>
              </a:ext>
            </a:extLst>
          </p:cNvPr>
          <p:cNvSpPr>
            <a:spLocks noGrp="1"/>
          </p:cNvSpPr>
          <p:nvPr>
            <p:ph type="body" sz="quarter" idx="2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25" name="Data Texture Cloud">
            <a:extLst>
              <a:ext uri="{FF2B5EF4-FFF2-40B4-BE49-F238E27FC236}">
                <a16:creationId xmlns:a16="http://schemas.microsoft.com/office/drawing/2014/main" id="{EE2F0FB5-2FBA-4BF5-87C5-D91E416815D4}"/>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9" name="OTag">
            <a:extLst>
              <a:ext uri="{FF2B5EF4-FFF2-40B4-BE49-F238E27FC236}">
                <a16:creationId xmlns:a16="http://schemas.microsoft.com/office/drawing/2014/main" id="{B26E5C7D-BB16-476C-BC8F-93DD5D786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31" name="Accent Mark">
            <a:extLst>
              <a:ext uri="{FF2B5EF4-FFF2-40B4-BE49-F238E27FC236}">
                <a16:creationId xmlns:a16="http://schemas.microsoft.com/office/drawing/2014/main" id="{5CE6764A-8FDD-4A58-B8D8-0185D2F67575}"/>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3" name="Abstract Pattern Strip">
            <a:extLst>
              <a:ext uri="{FF2B5EF4-FFF2-40B4-BE49-F238E27FC236}">
                <a16:creationId xmlns:a16="http://schemas.microsoft.com/office/drawing/2014/main" id="{1CFD4F25-35CC-4275-AA3B-132A94E3F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63550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Light - Numbered Outline 2 Column">
    <p:bg>
      <p:bgPr>
        <a:solidFill>
          <a:schemeClr val="bg2"/>
        </a:solidFill>
        <a:effectLst/>
      </p:bgPr>
    </p:bg>
    <p:spTree>
      <p:nvGrpSpPr>
        <p:cNvPr id="1" name=""/>
        <p:cNvGrpSpPr/>
        <p:nvPr/>
      </p:nvGrpSpPr>
      <p:grpSpPr>
        <a:xfrm>
          <a:off x="0" y="0"/>
          <a:ext cx="0" cy="0"/>
          <a:chOff x="0" y="0"/>
          <a:chExt cx="0" cy="0"/>
        </a:xfrm>
      </p:grpSpPr>
      <p:pic>
        <p:nvPicPr>
          <p:cNvPr id="33" name="Data Texture Cloud">
            <a:extLst>
              <a:ext uri="{FF2B5EF4-FFF2-40B4-BE49-F238E27FC236}">
                <a16:creationId xmlns:a16="http://schemas.microsoft.com/office/drawing/2014/main" id="{6BADE36C-1CA5-5845-B02A-AEABA73DB1CD}"/>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32" name="Footer">
            <a:extLst>
              <a:ext uri="{FF2B5EF4-FFF2-40B4-BE49-F238E27FC236}">
                <a16:creationId xmlns:a16="http://schemas.microsoft.com/office/drawing/2014/main" id="{0F89BA71-120A-294B-9F4B-975AFA69322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26" name="OTag">
            <a:extLst>
              <a:ext uri="{FF2B5EF4-FFF2-40B4-BE49-F238E27FC236}">
                <a16:creationId xmlns:a16="http://schemas.microsoft.com/office/drawing/2014/main" id="{6B255320-7797-3244-AB7F-7048F2FDB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cxnSp>
        <p:nvCxnSpPr>
          <p:cNvPr id="27" name="Column Divider">
            <a:extLst>
              <a:ext uri="{FF2B5EF4-FFF2-40B4-BE49-F238E27FC236}">
                <a16:creationId xmlns:a16="http://schemas.microsoft.com/office/drawing/2014/main" id="{90C130B8-DB30-A047-8311-FCD7EEDF456C}"/>
              </a:ext>
            </a:extLst>
          </p:cNvPr>
          <p:cNvCxnSpPr/>
          <p:nvPr/>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4" name="Title">
            <a:extLst>
              <a:ext uri="{FF2B5EF4-FFF2-40B4-BE49-F238E27FC236}">
                <a16:creationId xmlns:a16="http://schemas.microsoft.com/office/drawing/2014/main" id="{985C1EE6-5D28-F64E-BD6D-93704583EE44}"/>
              </a:ext>
            </a:extLst>
          </p:cNvPr>
          <p:cNvSpPr>
            <a:spLocks noGrp="1"/>
          </p:cNvSpPr>
          <p:nvPr>
            <p:ph type="body" sz="quarter" idx="32"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5" name="Data Texture Cloud">
            <a:extLst>
              <a:ext uri="{FF2B5EF4-FFF2-40B4-BE49-F238E27FC236}">
                <a16:creationId xmlns:a16="http://schemas.microsoft.com/office/drawing/2014/main" id="{FAEAC0E4-682B-49E2-92FE-FE3BCD48664C}"/>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46" name="OTag">
            <a:extLst>
              <a:ext uri="{FF2B5EF4-FFF2-40B4-BE49-F238E27FC236}">
                <a16:creationId xmlns:a16="http://schemas.microsoft.com/office/drawing/2014/main" id="{E4039AE9-B737-41C1-BBDB-343AD552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47" name="Column Divider">
            <a:extLst>
              <a:ext uri="{FF2B5EF4-FFF2-40B4-BE49-F238E27FC236}">
                <a16:creationId xmlns:a16="http://schemas.microsoft.com/office/drawing/2014/main" id="{5B17570C-E5D4-406A-8EC6-78340EFACD9E}"/>
              </a:ext>
            </a:extLst>
          </p:cNvPr>
          <p:cNvCxnSpPr/>
          <p:nvPr/>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8" name="Accent Mark">
            <a:extLst>
              <a:ext uri="{FF2B5EF4-FFF2-40B4-BE49-F238E27FC236}">
                <a16:creationId xmlns:a16="http://schemas.microsoft.com/office/drawing/2014/main" id="{DFB8F7A8-0976-446D-AF53-8F96076D582D}"/>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49" name="Abstract Pattern Strip">
            <a:extLst>
              <a:ext uri="{FF2B5EF4-FFF2-40B4-BE49-F238E27FC236}">
                <a16:creationId xmlns:a16="http://schemas.microsoft.com/office/drawing/2014/main" id="{02AAB66D-9A8E-4AAB-A2F7-9CE45F6440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7195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bg>
      <p:bgPr>
        <a:solidFill>
          <a:schemeClr val="bg1"/>
        </a:solidFill>
        <a:effectLst/>
      </p:bgPr>
    </p:bg>
    <p:spTree>
      <p:nvGrpSpPr>
        <p:cNvPr id="1" name=""/>
        <p:cNvGrpSpPr/>
        <p:nvPr/>
      </p:nvGrpSpPr>
      <p:grpSpPr>
        <a:xfrm>
          <a:off x="0" y="0"/>
          <a:ext cx="0" cy="0"/>
          <a:chOff x="0" y="0"/>
          <a:chExt cx="0" cy="0"/>
        </a:xfrm>
      </p:grpSpPr>
      <p:pic>
        <p:nvPicPr>
          <p:cNvPr id="9" name="Data Texture Background">
            <a:extLst>
              <a:ext uri="{FF2B5EF4-FFF2-40B4-BE49-F238E27FC236}">
                <a16:creationId xmlns:a16="http://schemas.microsoft.com/office/drawing/2014/main" id="{87FACA50-4DB8-C746-876B-1256A069AC3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26" name="Footer">
            <a:extLst>
              <a:ext uri="{FF2B5EF4-FFF2-40B4-BE49-F238E27FC236}">
                <a16:creationId xmlns:a16="http://schemas.microsoft.com/office/drawing/2014/main" id="{952E11FE-A900-C44C-81DB-CDBB8BED0A2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30" name="OTag">
            <a:extLst>
              <a:ext uri="{FF2B5EF4-FFF2-40B4-BE49-F238E27FC236}">
                <a16:creationId xmlns:a16="http://schemas.microsoft.com/office/drawing/2014/main" id="{7DC71B8D-1AA8-1D49-9770-9D8CD0F61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Text Field">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706392"/>
            <a:ext cx="5333999"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368799"/>
            <a:ext cx="5333999" cy="266291"/>
          </a:xfrm>
        </p:spPr>
        <p:txBody>
          <a:bodyPr>
            <a:noAutofit/>
          </a:bodyPr>
          <a:lstStyle>
            <a:lvl1pPr>
              <a:defRPr b="1"/>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1" name="Data Texture Background">
            <a:extLst>
              <a:ext uri="{FF2B5EF4-FFF2-40B4-BE49-F238E27FC236}">
                <a16:creationId xmlns:a16="http://schemas.microsoft.com/office/drawing/2014/main" id="{114E656E-20F3-47EA-9F8D-F1A7E9F3F46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6E9560C0-8F58-4510-8C86-134AD577B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D212AC5B-FC13-446D-9FF8-6EA085CA3A32}"/>
              </a:ext>
            </a:extLst>
          </p:cNvPr>
          <p:cNvCxnSpPr>
            <a:cxnSpLocks/>
          </p:cNvCxnSpPr>
          <p:nvPr/>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7" name="Abstract Pattern Strip">
            <a:extLst>
              <a:ext uri="{FF2B5EF4-FFF2-40B4-BE49-F238E27FC236}">
                <a16:creationId xmlns:a16="http://schemas.microsoft.com/office/drawing/2014/main" id="{0501C21C-68D2-425D-874A-BFBD7BDA0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951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Light - Quote with Picture">
    <p:bg>
      <p:bgPr>
        <a:solidFill>
          <a:schemeClr val="bg2"/>
        </a:solidFill>
        <a:effectLst/>
      </p:bgPr>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954BE7EC-FE8E-8E45-8C91-D9AE7CF0468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21" name="Footer">
            <a:extLst>
              <a:ext uri="{FF2B5EF4-FFF2-40B4-BE49-F238E27FC236}">
                <a16:creationId xmlns:a16="http://schemas.microsoft.com/office/drawing/2014/main" id="{98A2B55F-AD4D-F841-AC73-934CF5F664FB}"/>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pic>
        <p:nvPicPr>
          <p:cNvPr id="15" name="OTag">
            <a:extLst>
              <a:ext uri="{FF2B5EF4-FFF2-40B4-BE49-F238E27FC236}">
                <a16:creationId xmlns:a16="http://schemas.microsoft.com/office/drawing/2014/main" id="{E10A4478-5FA6-BA43-91CD-CFE852EBF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Text Field">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152453"/>
            <a:ext cx="6300216"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814860"/>
            <a:ext cx="6300216" cy="266291"/>
          </a:xfrm>
        </p:spPr>
        <p:txBody>
          <a:bodyPr>
            <a:noAutofit/>
          </a:bodyPr>
          <a:lstStyle>
            <a:lvl1pPr>
              <a:defRPr b="1"/>
            </a:lvl1pPr>
          </a:lstStyle>
          <a:p>
            <a:pPr lvl="0"/>
            <a:r>
              <a:rPr lang="en-US" dirty="0"/>
              <a:t>Name of person quoted</a:t>
            </a:r>
          </a:p>
        </p:txBody>
      </p:sp>
      <p:cxnSp>
        <p:nvCxnSpPr>
          <p:cNvPr id="26" name="Accent Mark">
            <a:extLst>
              <a:ext uri="{FF2B5EF4-FFF2-40B4-BE49-F238E27FC236}">
                <a16:creationId xmlns:a16="http://schemas.microsoft.com/office/drawing/2014/main" id="{6DB377B9-92D3-3147-8E15-DDEA78616B10}"/>
              </a:ext>
            </a:extLst>
          </p:cNvPr>
          <p:cNvCxnSpPr>
            <a:cxnSpLocks/>
          </p:cNvCxnSpPr>
          <p:nvPr/>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14" name="Data Texture Image">
            <a:extLst>
              <a:ext uri="{FF2B5EF4-FFF2-40B4-BE49-F238E27FC236}">
                <a16:creationId xmlns:a16="http://schemas.microsoft.com/office/drawing/2014/main" id="{B4C3B04D-E519-4E55-8F22-89418615B2D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7" name="OTag">
            <a:extLst>
              <a:ext uri="{FF2B5EF4-FFF2-40B4-BE49-F238E27FC236}">
                <a16:creationId xmlns:a16="http://schemas.microsoft.com/office/drawing/2014/main" id="{F0B5C402-882B-469F-AC6E-4322D186F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8" name="Accent Mark">
            <a:extLst>
              <a:ext uri="{FF2B5EF4-FFF2-40B4-BE49-F238E27FC236}">
                <a16:creationId xmlns:a16="http://schemas.microsoft.com/office/drawing/2014/main" id="{B5947E25-1581-4C2D-922D-CD8B06A9B0B5}"/>
              </a:ext>
            </a:extLst>
          </p:cNvPr>
          <p:cNvCxnSpPr>
            <a:cxnSpLocks/>
          </p:cNvCxnSpPr>
          <p:nvPr/>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9" name="Abstract Pattern Strip">
            <a:extLst>
              <a:ext uri="{FF2B5EF4-FFF2-40B4-BE49-F238E27FC236}">
                <a16:creationId xmlns:a16="http://schemas.microsoft.com/office/drawing/2014/main" id="{0104B43B-FEB7-482B-BB10-64E17544A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2663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762000" y="508000"/>
            <a:ext cx="10671048" cy="822960"/>
          </a:xfrm>
          <a:prstGeom prst="rect">
            <a:avLst/>
          </a:prstGeom>
        </p:spPr>
        <p:txBody>
          <a:bodyPr vert="horz" lIns="0" tIns="0" rIns="0" bIns="0" rtlCol="0" anchor="ctr">
            <a:noAutofit/>
          </a:bodyPr>
          <a:lstStyle/>
          <a:p>
            <a:r>
              <a:rPr lang="en-US" dirty="0"/>
              <a:t>Headline</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9415C552-2568-46D4-A4ED-2F86E9B30B54}" type="slidenum">
              <a:rPr kumimoji="1" lang="ja-JP" altLang="en-US" smtClean="0"/>
              <a:t>‹#›</a:t>
            </a:fld>
            <a:endParaRPr kumimoji="1" lang="ja-JP" alt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kumimoji="1" lang="en-US" altLang="ja-JP" dirty="0"/>
              <a:t>Copyright © 2021 Oracle and/or its affiliates.</a:t>
            </a:r>
            <a:endParaRPr kumimoji="1" lang="ja-JP" altLang="en-US" dirty="0"/>
          </a:p>
        </p:txBody>
      </p:sp>
      <p:sp>
        <p:nvSpPr>
          <p:cNvPr id="5" name="Text Placeholder 4">
            <a:extLst>
              <a:ext uri="{FF2B5EF4-FFF2-40B4-BE49-F238E27FC236}">
                <a16:creationId xmlns:a16="http://schemas.microsoft.com/office/drawing/2014/main" id="{2F704250-C0B4-A84F-9EB2-31C880A9C2D6}"/>
              </a:ext>
            </a:extLst>
          </p:cNvPr>
          <p:cNvSpPr>
            <a:spLocks noGrp="1"/>
          </p:cNvSpPr>
          <p:nvPr>
            <p:ph type="body" idx="1"/>
          </p:nvPr>
        </p:nvSpPr>
        <p:spPr>
          <a:xfrm>
            <a:off x="758952" y="1837944"/>
            <a:ext cx="10671048" cy="4261104"/>
          </a:xfrm>
          <a:prstGeom prst="rect">
            <a:avLst/>
          </a:prstGeom>
        </p:spPr>
        <p:txBody>
          <a:bodyPr vert="horz" lIns="0" tIns="0" rIns="0" bIns="0" rtlCol="0">
            <a:noAutofit/>
          </a:bodyPr>
          <a:lstStyle/>
          <a:p>
            <a:pPr lvl="0"/>
            <a:r>
              <a:rPr lang="en-US" dirty="0"/>
              <a:t>Click to edit Master text styles</a:t>
            </a:r>
          </a:p>
          <a:p>
            <a:pPr lvl="1"/>
            <a:r>
              <a:rPr lang="en-US" dirty="0"/>
              <a:t>First indent</a:t>
            </a:r>
          </a:p>
          <a:p>
            <a:pPr lvl="2"/>
            <a:r>
              <a:rPr lang="en-US" dirty="0"/>
              <a:t>Second indent</a:t>
            </a:r>
          </a:p>
          <a:p>
            <a:pPr lvl="3"/>
            <a:r>
              <a:rPr lang="en-US" dirty="0"/>
              <a:t>Third indent</a:t>
            </a:r>
          </a:p>
          <a:p>
            <a:pPr lvl="4"/>
            <a:r>
              <a:rPr lang="en-US" dirty="0"/>
              <a:t>Fourth indent</a:t>
            </a:r>
          </a:p>
          <a:p>
            <a:pPr lvl="5"/>
            <a:r>
              <a:rPr lang="en-US" dirty="0"/>
              <a:t>Fifth indent</a:t>
            </a:r>
          </a:p>
          <a:p>
            <a:pPr lvl="6"/>
            <a:r>
              <a:rPr lang="en-US" dirty="0"/>
              <a:t>Sixth indent</a:t>
            </a:r>
          </a:p>
        </p:txBody>
      </p:sp>
      <p:sp>
        <p:nvSpPr>
          <p:cNvPr id="8" name="Slide Number">
            <a:extLst>
              <a:ext uri="{FF2B5EF4-FFF2-40B4-BE49-F238E27FC236}">
                <a16:creationId xmlns:a16="http://schemas.microsoft.com/office/drawing/2014/main" id="{C174EA89-E19D-6245-A011-4F7EB78FF170}"/>
              </a:ext>
            </a:extLst>
          </p:cNvPr>
          <p:cNvSpPr txBox="1">
            <a:spLocks/>
          </p:cNvSpPr>
          <p:nvPr/>
        </p:nvSpPr>
        <p:spPr>
          <a:xfrm>
            <a:off x="762000" y="6057900"/>
            <a:ext cx="234696"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Slide Number">
            <a:extLst>
              <a:ext uri="{FF2B5EF4-FFF2-40B4-BE49-F238E27FC236}">
                <a16:creationId xmlns:a16="http://schemas.microsoft.com/office/drawing/2014/main" id="{F825729C-249A-4EA1-8DC2-AF8CE9F0633D}"/>
              </a:ext>
            </a:extLst>
          </p:cNvPr>
          <p:cNvSpPr txBox="1">
            <a:spLocks/>
          </p:cNvSpPr>
          <p:nvPr/>
        </p:nvSpPr>
        <p:spPr>
          <a:xfrm>
            <a:off x="762000" y="6057900"/>
            <a:ext cx="234696"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0363441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720" r:id="rId30"/>
    <p:sldLayoutId id="2147483870" r:id="rId31"/>
    <p:sldLayoutId id="2147483871" r:id="rId32"/>
    <p:sldLayoutId id="2147483872" r:id="rId33"/>
    <p:sldLayoutId id="2147483876" r:id="rId34"/>
    <p:sldLayoutId id="2147483878" r:id="rId35"/>
  </p:sldLayoutIdLst>
  <p:hf hdr="0" dt="0"/>
  <p:txStyles>
    <p:titleStyle>
      <a:lvl1pPr algn="l" defTabSz="914400" rtl="0" eaLnBrk="1" latinLnBrk="0" hangingPunct="1">
        <a:lnSpc>
          <a:spcPct val="95000"/>
        </a:lnSpc>
        <a:spcBef>
          <a:spcPct val="0"/>
        </a:spcBef>
        <a:buNone/>
        <a:defRPr kumimoji="1" sz="4000" kern="1200">
          <a:solidFill>
            <a:schemeClr val="tx1"/>
          </a:solidFill>
          <a:latin typeface="+mj-lt"/>
          <a:ea typeface="+mj-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kumimoji="1"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kumimoji="1"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kumimoji="1"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kumimoji="1"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426">
          <p15:clr>
            <a:srgbClr val="F26B43"/>
          </p15:clr>
        </p15:guide>
        <p15:guide id="4" orient="horz" pos="4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00.pn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eg"/></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OSKYBipSzMA&amp;t=805s&amp;ab_channel=JapanOracleDevelopers" TargetMode="External"/><Relationship Id="rId3" Type="http://schemas.openxmlformats.org/officeDocument/2006/relationships/hyperlink" Target="https://www.youtube.com/watch?v=hrsvcZrzphk&amp;t=388s&amp;ab_channel=JapanOracleDevelopers" TargetMode="External"/><Relationship Id="rId7" Type="http://schemas.openxmlformats.org/officeDocument/2006/relationships/hyperlink" Target="https://www.youtube.com/watch?v=Q4MsoJoGeEY&amp;t=4968s&amp;ab_channel=JapanOracleDevelopers" TargetMode="External"/><Relationship Id="rId2" Type="http://schemas.openxmlformats.org/officeDocument/2006/relationships/hyperlink" Target="https://www.slideshare.net/KenichiSonoda/20210226oracle-code-night" TargetMode="External"/><Relationship Id="rId1" Type="http://schemas.openxmlformats.org/officeDocument/2006/relationships/slideLayout" Target="../slideLayouts/slideLayout14.xml"/><Relationship Id="rId6" Type="http://schemas.openxmlformats.org/officeDocument/2006/relationships/hyperlink" Target="https://www.slideshare.net/KenichiSonoda/code-night-natural-language-proccessing-and-machine-learning" TargetMode="External"/><Relationship Id="rId5" Type="http://schemas.openxmlformats.org/officeDocument/2006/relationships/hyperlink" Target="https://www.youtube.com/watch?v=olPF7MXhDhk&amp;t=3428s&amp;ab_channel=JapanOracleDevelopers" TargetMode="External"/><Relationship Id="rId4" Type="http://schemas.openxmlformats.org/officeDocument/2006/relationships/hyperlink" Target="https://www.slideshare.net/KenichiSonoda/20200812-cbject-detection-with-opencv-and-cnn" TargetMode="External"/><Relationship Id="rId9" Type="http://schemas.openxmlformats.org/officeDocument/2006/relationships/hyperlink" Target="https://www.slideshare.net/KenichiSonoda/oracle-big-data-jam-session-1-apache-spark"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hyperlink" Target="https://ja.wikipedia.org/wiki/%E7%A5%9E%E7%B5%8C%E7%B4%B0%E8%83%9E" TargetMode="External"/><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7.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s>
</file>

<file path=ppt/slides/_rels/slide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9.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64.png"/><Relationship Id="rId3" Type="http://schemas.openxmlformats.org/officeDocument/2006/relationships/image" Target="../media/image39.png"/><Relationship Id="rId21" Type="http://schemas.openxmlformats.org/officeDocument/2006/relationships/image" Target="../media/image78.png"/><Relationship Id="rId34" Type="http://schemas.openxmlformats.org/officeDocument/2006/relationships/image" Target="../media/image59.png"/><Relationship Id="rId42" Type="http://schemas.openxmlformats.org/officeDocument/2006/relationships/image" Target="../media/image67.png"/><Relationship Id="rId7" Type="http://schemas.openxmlformats.org/officeDocument/2006/relationships/image" Target="../media/image70.png"/><Relationship Id="rId12" Type="http://schemas.openxmlformats.org/officeDocument/2006/relationships/image" Target="../media/image48.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58.png"/><Relationship Id="rId38" Type="http://schemas.openxmlformats.org/officeDocument/2006/relationships/image" Target="../media/image63.png"/><Relationship Id="rId2" Type="http://schemas.openxmlformats.org/officeDocument/2006/relationships/image" Target="../media/image38.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41"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69.png"/><Relationship Id="rId11" Type="http://schemas.openxmlformats.org/officeDocument/2006/relationships/image" Target="../media/image47.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62.png"/><Relationship Id="rId40" Type="http://schemas.openxmlformats.org/officeDocument/2006/relationships/image" Target="../media/image65.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61.png"/><Relationship Id="rId10" Type="http://schemas.openxmlformats.org/officeDocument/2006/relationships/image" Target="../media/image46.png"/><Relationship Id="rId19" Type="http://schemas.openxmlformats.org/officeDocument/2006/relationships/image" Target="../media/image76.png"/><Relationship Id="rId31" Type="http://schemas.openxmlformats.org/officeDocument/2006/relationships/image" Target="../media/image88.png"/><Relationship Id="rId44" Type="http://schemas.openxmlformats.org/officeDocument/2006/relationships/image" Target="../media/image57.png"/><Relationship Id="rId4" Type="http://schemas.openxmlformats.org/officeDocument/2006/relationships/image" Target="../media/image40.png"/><Relationship Id="rId9" Type="http://schemas.openxmlformats.org/officeDocument/2006/relationships/image" Target="../media/image72.png"/><Relationship Id="rId14" Type="http://schemas.openxmlformats.org/officeDocument/2006/relationships/image" Target="../media/image50.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60.png"/><Relationship Id="rId43" Type="http://schemas.openxmlformats.org/officeDocument/2006/relationships/image" Target="../media/image68.png"/></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50.pn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65.png"/><Relationship Id="rId3" Type="http://schemas.openxmlformats.org/officeDocument/2006/relationships/image" Target="../media/image39.png"/><Relationship Id="rId21" Type="http://schemas.openxmlformats.org/officeDocument/2006/relationships/image" Target="../media/image79.pn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hyperlink" Target="https://www.youtube.com/watch?v=hrsvcZrzphk&amp;t=388s&amp;ab_channel=JapanOracleDevelopers" TargetMode="External"/><Relationship Id="rId7" Type="http://schemas.openxmlformats.org/officeDocument/2006/relationships/image" Target="../media/image70.png"/><Relationship Id="rId12" Type="http://schemas.openxmlformats.org/officeDocument/2006/relationships/image" Target="../media/image49.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59.png"/><Relationship Id="rId38" Type="http://schemas.openxmlformats.org/officeDocument/2006/relationships/image" Target="../media/image64.png"/><Relationship Id="rId46" Type="http://schemas.openxmlformats.org/officeDocument/2006/relationships/hyperlink" Target="https://www.slideshare.net/KenichiSonoda/20210226oracle-code-night" TargetMode="External"/><Relationship Id="rId2" Type="http://schemas.openxmlformats.org/officeDocument/2006/relationships/image" Target="../media/image38.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png"/><Relationship Id="rId41"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69.png"/><Relationship Id="rId11" Type="http://schemas.openxmlformats.org/officeDocument/2006/relationships/image" Target="../media/image48.png"/><Relationship Id="rId24" Type="http://schemas.openxmlformats.org/officeDocument/2006/relationships/image" Target="../media/image82.png"/><Relationship Id="rId32" Type="http://schemas.openxmlformats.org/officeDocument/2006/relationships/image" Target="../media/image58.png"/><Relationship Id="rId37" Type="http://schemas.openxmlformats.org/officeDocument/2006/relationships/image" Target="../media/image63.png"/><Relationship Id="rId40" Type="http://schemas.openxmlformats.org/officeDocument/2006/relationships/image" Target="../media/image66.png"/><Relationship Id="rId45" Type="http://schemas.openxmlformats.org/officeDocument/2006/relationships/image" Target="../media/image90.png"/><Relationship Id="rId5" Type="http://schemas.openxmlformats.org/officeDocument/2006/relationships/image" Target="../media/image41.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36" Type="http://schemas.openxmlformats.org/officeDocument/2006/relationships/image" Target="../media/image62.png"/><Relationship Id="rId10" Type="http://schemas.openxmlformats.org/officeDocument/2006/relationships/image" Target="../media/image47.png"/><Relationship Id="rId19" Type="http://schemas.openxmlformats.org/officeDocument/2006/relationships/image" Target="../media/image77.png"/><Relationship Id="rId31" Type="http://schemas.openxmlformats.org/officeDocument/2006/relationships/image" Target="../media/image89.png"/><Relationship Id="rId44" Type="http://schemas.openxmlformats.org/officeDocument/2006/relationships/image" Target="../media/image72.png"/><Relationship Id="rId4" Type="http://schemas.openxmlformats.org/officeDocument/2006/relationships/image" Target="../media/image40.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61.png"/><Relationship Id="rId43"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hyperlink" Target="https://www.youtube.com/watch?v=olPF7MXhDhk&amp;t=3428s&amp;ab_channel=JapanOracleDevelopers" TargetMode="External"/><Relationship Id="rId5" Type="http://schemas.openxmlformats.org/officeDocument/2006/relationships/hyperlink" Target="https://www.slideshare.net/KenichiSonoda/20200812-cbject-detection-with-opencv-and-cnn" TargetMode="Externa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48E9CF-C712-4EA0-AAF3-897230C417D4}"/>
              </a:ext>
            </a:extLst>
          </p:cNvPr>
          <p:cNvSpPr>
            <a:spLocks noGrp="1"/>
          </p:cNvSpPr>
          <p:nvPr>
            <p:ph type="body" sz="quarter" idx="33"/>
          </p:nvPr>
        </p:nvSpPr>
        <p:spPr/>
        <p:txBody>
          <a:bodyPr/>
          <a:lstStyle/>
          <a:p>
            <a:r>
              <a:rPr kumimoji="1" lang="en-US" altLang="ja-JP" dirty="0"/>
              <a:t>2021</a:t>
            </a:r>
            <a:r>
              <a:rPr kumimoji="1" lang="ja-JP" altLang="en-US" dirty="0"/>
              <a:t>年</a:t>
            </a:r>
            <a:r>
              <a:rPr kumimoji="1" lang="en-US" altLang="ja-JP" dirty="0"/>
              <a:t>5</a:t>
            </a:r>
            <a:r>
              <a:rPr kumimoji="1" lang="ja-JP" altLang="en-US" dirty="0"/>
              <a:t>月</a:t>
            </a:r>
            <a:r>
              <a:rPr kumimoji="1" lang="en-US" altLang="ja-JP" dirty="0"/>
              <a:t>31</a:t>
            </a:r>
            <a:r>
              <a:rPr kumimoji="1" lang="ja-JP" altLang="en-US" dirty="0"/>
              <a:t>日</a:t>
            </a:r>
          </a:p>
        </p:txBody>
      </p:sp>
      <p:sp>
        <p:nvSpPr>
          <p:cNvPr id="3" name="Title 2">
            <a:extLst>
              <a:ext uri="{FF2B5EF4-FFF2-40B4-BE49-F238E27FC236}">
                <a16:creationId xmlns:a16="http://schemas.microsoft.com/office/drawing/2014/main" id="{401F1A4B-BA15-47AB-A538-A509797D12BD}"/>
              </a:ext>
            </a:extLst>
          </p:cNvPr>
          <p:cNvSpPr>
            <a:spLocks noGrp="1"/>
          </p:cNvSpPr>
          <p:nvPr>
            <p:ph type="ctrTitle"/>
          </p:nvPr>
        </p:nvSpPr>
        <p:spPr/>
        <p:txBody>
          <a:bodyPr/>
          <a:lstStyle/>
          <a:p>
            <a:r>
              <a:rPr lang="ja-JP" altLang="en-US" dirty="0"/>
              <a:t>機械学習入門</a:t>
            </a:r>
            <a:br>
              <a:rPr lang="en-US" altLang="ja-JP" dirty="0"/>
            </a:br>
            <a:r>
              <a:rPr lang="ja-JP" altLang="en-US" dirty="0"/>
              <a:t>次世代</a:t>
            </a:r>
            <a:r>
              <a:rPr lang="en-US" altLang="ja-JP" dirty="0"/>
              <a:t>AI</a:t>
            </a:r>
            <a:r>
              <a:rPr lang="ja-JP" altLang="en-US" dirty="0"/>
              <a:t>「</a:t>
            </a:r>
            <a:r>
              <a:rPr lang="en-US" altLang="ja-JP" dirty="0"/>
              <a:t>GAN</a:t>
            </a:r>
            <a:r>
              <a:rPr lang="ja-JP" altLang="en-US" dirty="0"/>
              <a:t>」による仮想現実の生成</a:t>
            </a:r>
            <a:endParaRPr kumimoji="1" lang="ja-JP" altLang="en-US" dirty="0"/>
          </a:p>
        </p:txBody>
      </p:sp>
      <p:sp>
        <p:nvSpPr>
          <p:cNvPr id="4" name="Text Placeholder 3">
            <a:extLst>
              <a:ext uri="{FF2B5EF4-FFF2-40B4-BE49-F238E27FC236}">
                <a16:creationId xmlns:a16="http://schemas.microsoft.com/office/drawing/2014/main" id="{B3E901BB-15AA-49FE-86A0-7A4B5277363D}"/>
              </a:ext>
            </a:extLst>
          </p:cNvPr>
          <p:cNvSpPr>
            <a:spLocks noGrp="1"/>
          </p:cNvSpPr>
          <p:nvPr>
            <p:ph type="body" sz="quarter" idx="36"/>
          </p:nvPr>
        </p:nvSpPr>
        <p:spPr/>
        <p:txBody>
          <a:bodyPr/>
          <a:lstStyle/>
          <a:p>
            <a:r>
              <a:rPr kumimoji="1" lang="ja-JP" altLang="en-US" dirty="0"/>
              <a:t>日本オラクル株式会社</a:t>
            </a:r>
            <a:br>
              <a:rPr kumimoji="1" lang="en-US" altLang="ja-JP" dirty="0"/>
            </a:br>
            <a:endParaRPr kumimoji="1" lang="ja-JP" altLang="en-US" dirty="0"/>
          </a:p>
        </p:txBody>
      </p:sp>
      <p:sp>
        <p:nvSpPr>
          <p:cNvPr id="5" name="Text Placeholder 4">
            <a:extLst>
              <a:ext uri="{FF2B5EF4-FFF2-40B4-BE49-F238E27FC236}">
                <a16:creationId xmlns:a16="http://schemas.microsoft.com/office/drawing/2014/main" id="{E2833923-BCAA-4436-9201-0A54868C9534}"/>
              </a:ext>
            </a:extLst>
          </p:cNvPr>
          <p:cNvSpPr>
            <a:spLocks noGrp="1"/>
          </p:cNvSpPr>
          <p:nvPr>
            <p:ph type="body" sz="quarter" idx="37"/>
          </p:nvPr>
        </p:nvSpPr>
        <p:spPr/>
        <p:txBody>
          <a:bodyPr/>
          <a:lstStyle/>
          <a:p>
            <a:r>
              <a:rPr kumimoji="1" lang="ja-JP" altLang="en-US" dirty="0"/>
              <a:t>園田憲一</a:t>
            </a:r>
          </a:p>
        </p:txBody>
      </p:sp>
    </p:spTree>
    <p:extLst>
      <p:ext uri="{BB962C8B-B14F-4D97-AF65-F5344CB8AC3E}">
        <p14:creationId xmlns:p14="http://schemas.microsoft.com/office/powerpoint/2010/main" val="385986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フローチャート: 結合子 244">
            <a:extLst>
              <a:ext uri="{FF2B5EF4-FFF2-40B4-BE49-F238E27FC236}">
                <a16:creationId xmlns:a16="http://schemas.microsoft.com/office/drawing/2014/main" id="{BB0DEEB4-54A7-4050-BA6E-D85711473BAB}"/>
              </a:ext>
            </a:extLst>
          </p:cNvPr>
          <p:cNvSpPr/>
          <p:nvPr/>
        </p:nvSpPr>
        <p:spPr>
          <a:xfrm>
            <a:off x="10718621" y="3651013"/>
            <a:ext cx="581846" cy="253280"/>
          </a:xfrm>
          <a:prstGeom prst="flowChartConnector">
            <a:avLst/>
          </a:prstGeom>
          <a:solidFill>
            <a:schemeClr val="bg1"/>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13" name="直線矢印コネクタ 112">
            <a:extLst>
              <a:ext uri="{FF2B5EF4-FFF2-40B4-BE49-F238E27FC236}">
                <a16:creationId xmlns:a16="http://schemas.microsoft.com/office/drawing/2014/main" id="{47D81FF0-A1EB-497B-B58E-4FF9198E1ED5}"/>
              </a:ext>
            </a:extLst>
          </p:cNvPr>
          <p:cNvCxnSpPr>
            <a:cxnSpLocks/>
          </p:cNvCxnSpPr>
          <p:nvPr/>
        </p:nvCxnSpPr>
        <p:spPr>
          <a:xfrm flipV="1">
            <a:off x="2135560" y="2889769"/>
            <a:ext cx="3240360" cy="19159"/>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10</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kumimoji="1" lang="en-US" altLang="ja-JP" dirty="0"/>
              <a:t>Discriminator</a:t>
            </a:r>
            <a:r>
              <a:rPr kumimoji="1" lang="ja-JP" altLang="en-US" dirty="0"/>
              <a:t>の学習</a:t>
            </a:r>
          </a:p>
        </p:txBody>
      </p:sp>
      <p:sp>
        <p:nvSpPr>
          <p:cNvPr id="17" name="正方形/長方形 16">
            <a:extLst>
              <a:ext uri="{FF2B5EF4-FFF2-40B4-BE49-F238E27FC236}">
                <a16:creationId xmlns:a16="http://schemas.microsoft.com/office/drawing/2014/main" id="{FC27243F-E793-48A2-8B5E-4CD79242B06E}"/>
              </a:ext>
            </a:extLst>
          </p:cNvPr>
          <p:cNvSpPr/>
          <p:nvPr/>
        </p:nvSpPr>
        <p:spPr>
          <a:xfrm>
            <a:off x="11078577" y="2852936"/>
            <a:ext cx="659155" cy="523220"/>
          </a:xfrm>
          <a:prstGeom prst="rect">
            <a:avLst/>
          </a:prstGeom>
        </p:spPr>
        <p:txBody>
          <a:bodyPr wrap="none">
            <a:spAutoFit/>
          </a:bodyPr>
          <a:lstStyle/>
          <a:p>
            <a:pPr algn="ctr"/>
            <a:r>
              <a:rPr kumimoji="1" lang="en-US" altLang="ja-JP" sz="1400" dirty="0"/>
              <a:t>1 </a:t>
            </a:r>
          </a:p>
          <a:p>
            <a:pPr algn="ctr"/>
            <a:r>
              <a:rPr kumimoji="1" lang="en-US" altLang="ja-JP" sz="1400" dirty="0"/>
              <a:t>(</a:t>
            </a:r>
            <a:r>
              <a:rPr kumimoji="1" lang="ja-JP" altLang="en-US" sz="1400" dirty="0"/>
              <a:t>本物</a:t>
            </a:r>
            <a:r>
              <a:rPr kumimoji="1" lang="en-US" altLang="ja-JP" sz="1400" dirty="0"/>
              <a:t>)</a:t>
            </a:r>
          </a:p>
        </p:txBody>
      </p:sp>
      <p:sp>
        <p:nvSpPr>
          <p:cNvPr id="19" name="正方形/長方形 18">
            <a:extLst>
              <a:ext uri="{FF2B5EF4-FFF2-40B4-BE49-F238E27FC236}">
                <a16:creationId xmlns:a16="http://schemas.microsoft.com/office/drawing/2014/main" id="{BAAA64EB-F6D6-40B6-8DF7-38FFC9F473A6}"/>
              </a:ext>
            </a:extLst>
          </p:cNvPr>
          <p:cNvSpPr/>
          <p:nvPr/>
        </p:nvSpPr>
        <p:spPr>
          <a:xfrm>
            <a:off x="11131059" y="1752655"/>
            <a:ext cx="543739" cy="307777"/>
          </a:xfrm>
          <a:prstGeom prst="rect">
            <a:avLst/>
          </a:prstGeom>
        </p:spPr>
        <p:txBody>
          <a:bodyPr wrap="none">
            <a:spAutoFit/>
          </a:bodyPr>
          <a:lstStyle/>
          <a:p>
            <a:pPr algn="ctr"/>
            <a:r>
              <a:rPr kumimoji="1" lang="ja-JP" altLang="en-US" sz="1400" dirty="0"/>
              <a:t>正解</a:t>
            </a:r>
            <a:endParaRPr kumimoji="1" lang="en-US" altLang="ja-JP" sz="1400" dirty="0"/>
          </a:p>
        </p:txBody>
      </p:sp>
      <p:sp>
        <p:nvSpPr>
          <p:cNvPr id="24" name="フリーフォーム: 図形 23">
            <a:extLst>
              <a:ext uri="{FF2B5EF4-FFF2-40B4-BE49-F238E27FC236}">
                <a16:creationId xmlns:a16="http://schemas.microsoft.com/office/drawing/2014/main" id="{C85FBF22-ECA2-4C9F-8635-9DCC232622DF}"/>
              </a:ext>
            </a:extLst>
          </p:cNvPr>
          <p:cNvSpPr/>
          <p:nvPr/>
        </p:nvSpPr>
        <p:spPr>
          <a:xfrm>
            <a:off x="6785772" y="253747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6" name="フリーフォーム: 図形 25">
            <a:extLst>
              <a:ext uri="{FF2B5EF4-FFF2-40B4-BE49-F238E27FC236}">
                <a16:creationId xmlns:a16="http://schemas.microsoft.com/office/drawing/2014/main" id="{2B3700DF-E0B3-45B9-B42D-DFD37FFDD96D}"/>
              </a:ext>
            </a:extLst>
          </p:cNvPr>
          <p:cNvSpPr/>
          <p:nvPr/>
        </p:nvSpPr>
        <p:spPr>
          <a:xfrm>
            <a:off x="6786870" y="3087390"/>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 name="四角形: 角を丸くする 24">
            <a:extLst>
              <a:ext uri="{FF2B5EF4-FFF2-40B4-BE49-F238E27FC236}">
                <a16:creationId xmlns:a16="http://schemas.microsoft.com/office/drawing/2014/main" id="{96C36AB7-2383-497D-A5AD-0FD4EC736B31}"/>
              </a:ext>
            </a:extLst>
          </p:cNvPr>
          <p:cNvSpPr/>
          <p:nvPr/>
        </p:nvSpPr>
        <p:spPr>
          <a:xfrm>
            <a:off x="2441347" y="213620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27" name="四角形: 角を丸くする 26">
            <a:extLst>
              <a:ext uri="{FF2B5EF4-FFF2-40B4-BE49-F238E27FC236}">
                <a16:creationId xmlns:a16="http://schemas.microsoft.com/office/drawing/2014/main" id="{E315A584-7901-4EC4-AAAB-D17CA97FBDFA}"/>
              </a:ext>
            </a:extLst>
          </p:cNvPr>
          <p:cNvSpPr/>
          <p:nvPr/>
        </p:nvSpPr>
        <p:spPr>
          <a:xfrm>
            <a:off x="7269564" y="2136206"/>
            <a:ext cx="2304256" cy="1455240"/>
          </a:xfrm>
          <a:prstGeom prst="roundRect">
            <a:avLst/>
          </a:prstGeom>
          <a:noFill/>
          <a:ln w="76200">
            <a:solidFill>
              <a:schemeClr val="accent5"/>
            </a:solid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2" name="グループ化 31">
            <a:extLst>
              <a:ext uri="{FF2B5EF4-FFF2-40B4-BE49-F238E27FC236}">
                <a16:creationId xmlns:a16="http://schemas.microsoft.com/office/drawing/2014/main" id="{27D1B881-A491-4323-ADEE-B107883916FE}"/>
              </a:ext>
            </a:extLst>
          </p:cNvPr>
          <p:cNvGrpSpPr/>
          <p:nvPr/>
        </p:nvGrpSpPr>
        <p:grpSpPr>
          <a:xfrm>
            <a:off x="2855640" y="2511326"/>
            <a:ext cx="1338559" cy="936104"/>
            <a:chOff x="7032104" y="2279788"/>
            <a:chExt cx="3312368" cy="2184542"/>
          </a:xfrm>
          <a:solidFill>
            <a:schemeClr val="tx1">
              <a:lumMod val="75000"/>
              <a:lumOff val="25000"/>
            </a:schemeClr>
          </a:solidFill>
        </p:grpSpPr>
        <p:sp>
          <p:nvSpPr>
            <p:cNvPr id="33" name="楕円 32">
              <a:extLst>
                <a:ext uri="{FF2B5EF4-FFF2-40B4-BE49-F238E27FC236}">
                  <a16:creationId xmlns:a16="http://schemas.microsoft.com/office/drawing/2014/main" id="{1DBFC95E-E5C7-459B-996A-E7E7458F76AD}"/>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4" name="楕円 33">
              <a:extLst>
                <a:ext uri="{FF2B5EF4-FFF2-40B4-BE49-F238E27FC236}">
                  <a16:creationId xmlns:a16="http://schemas.microsoft.com/office/drawing/2014/main" id="{7F604966-DEE2-47FB-B099-B25FF3C4813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4A7853F4-0917-4924-A8B2-3613F12ADF30}"/>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6D704EA3-99BD-4219-B9CC-3BAD75421C6A}"/>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7" name="直線コネクタ 36">
              <a:extLst>
                <a:ext uri="{FF2B5EF4-FFF2-40B4-BE49-F238E27FC236}">
                  <a16:creationId xmlns:a16="http://schemas.microsoft.com/office/drawing/2014/main" id="{E68D0BCA-8DD1-4B09-8EDA-B2C2C0C4AA61}"/>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8" name="楕円 37">
              <a:extLst>
                <a:ext uri="{FF2B5EF4-FFF2-40B4-BE49-F238E27FC236}">
                  <a16:creationId xmlns:a16="http://schemas.microsoft.com/office/drawing/2014/main" id="{0BA44A66-5BBE-467A-937E-233FF4DA919C}"/>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9" name="楕円 38">
              <a:extLst>
                <a:ext uri="{FF2B5EF4-FFF2-40B4-BE49-F238E27FC236}">
                  <a16:creationId xmlns:a16="http://schemas.microsoft.com/office/drawing/2014/main" id="{9D82F290-E5A1-4D9F-AFB5-CCCDDD25D3D3}"/>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DE1C6526-9045-4099-9DCC-9776ACA2272F}"/>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F1E1CE44-BD9F-43CB-9312-D20E4563FA29}"/>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2" name="直線コネクタ 41">
              <a:extLst>
                <a:ext uri="{FF2B5EF4-FFF2-40B4-BE49-F238E27FC236}">
                  <a16:creationId xmlns:a16="http://schemas.microsoft.com/office/drawing/2014/main" id="{CC840277-9E77-4C00-8917-C8DC13B95375}"/>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3" name="楕円 42">
              <a:extLst>
                <a:ext uri="{FF2B5EF4-FFF2-40B4-BE49-F238E27FC236}">
                  <a16:creationId xmlns:a16="http://schemas.microsoft.com/office/drawing/2014/main" id="{C2300759-6527-4253-8F77-F63D7EFDE431}"/>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4" name="楕円 43">
              <a:extLst>
                <a:ext uri="{FF2B5EF4-FFF2-40B4-BE49-F238E27FC236}">
                  <a16:creationId xmlns:a16="http://schemas.microsoft.com/office/drawing/2014/main" id="{FA242D6F-25CC-4FEB-8750-1FD711D405B8}"/>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5" name="直線コネクタ 44">
              <a:extLst>
                <a:ext uri="{FF2B5EF4-FFF2-40B4-BE49-F238E27FC236}">
                  <a16:creationId xmlns:a16="http://schemas.microsoft.com/office/drawing/2014/main" id="{4843F3AF-4B9B-410B-A941-4568C82C1472}"/>
                </a:ext>
              </a:extLst>
            </p:cNvPr>
            <p:cNvCxnSpPr>
              <a:stCxn id="33" idx="7"/>
              <a:endCxn id="38"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F477770D-5E78-4968-AF92-863218EB298D}"/>
                </a:ext>
              </a:extLst>
            </p:cNvPr>
            <p:cNvCxnSpPr>
              <a:cxnSpLocks/>
              <a:stCxn id="36" idx="5"/>
              <a:endCxn id="41"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15ADCA42-C540-4B61-9EA6-55456CF840A3}"/>
                </a:ext>
              </a:extLst>
            </p:cNvPr>
            <p:cNvCxnSpPr>
              <a:cxnSpLocks/>
              <a:stCxn id="54" idx="2"/>
              <a:endCxn id="41"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8F31B0D4-B7F1-4F69-9508-66C38394CDE8}"/>
                </a:ext>
              </a:extLst>
            </p:cNvPr>
            <p:cNvCxnSpPr>
              <a:cxnSpLocks/>
              <a:stCxn id="51" idx="2"/>
              <a:endCxn id="38"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E7E7012C-4F9B-4E10-A72F-8EB9BF3EA788}"/>
                </a:ext>
              </a:extLst>
            </p:cNvPr>
            <p:cNvCxnSpPr>
              <a:cxnSpLocks/>
              <a:stCxn id="58" idx="2"/>
              <a:endCxn id="51"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E940896-3BA3-460C-A4D8-4BFDFECC4918}"/>
                </a:ext>
              </a:extLst>
            </p:cNvPr>
            <p:cNvCxnSpPr>
              <a:cxnSpLocks/>
              <a:stCxn id="54" idx="6"/>
              <a:endCxn id="61"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1" name="楕円 50">
              <a:extLst>
                <a:ext uri="{FF2B5EF4-FFF2-40B4-BE49-F238E27FC236}">
                  <a16:creationId xmlns:a16="http://schemas.microsoft.com/office/drawing/2014/main" id="{9D0CBFEC-5F89-4BC3-A291-874AA6DF9385}"/>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2" name="楕円 51">
              <a:extLst>
                <a:ext uri="{FF2B5EF4-FFF2-40B4-BE49-F238E27FC236}">
                  <a16:creationId xmlns:a16="http://schemas.microsoft.com/office/drawing/2014/main" id="{2F940D31-A649-49D2-9A45-4E5D98506FAA}"/>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6A7D8CE9-724E-41A1-8308-CEB8DBD725DB}"/>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CFB5BF2E-D8C0-49C0-BF24-66B91CC507BA}"/>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5" name="直線コネクタ 54">
              <a:extLst>
                <a:ext uri="{FF2B5EF4-FFF2-40B4-BE49-F238E27FC236}">
                  <a16:creationId xmlns:a16="http://schemas.microsoft.com/office/drawing/2014/main" id="{563E0FD5-88E3-4FFF-8541-881EA866DFD8}"/>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6" name="楕円 55">
              <a:extLst>
                <a:ext uri="{FF2B5EF4-FFF2-40B4-BE49-F238E27FC236}">
                  <a16:creationId xmlns:a16="http://schemas.microsoft.com/office/drawing/2014/main" id="{1402B57B-3D41-4A60-93BB-487013F7AB48}"/>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7" name="楕円 56">
              <a:extLst>
                <a:ext uri="{FF2B5EF4-FFF2-40B4-BE49-F238E27FC236}">
                  <a16:creationId xmlns:a16="http://schemas.microsoft.com/office/drawing/2014/main" id="{319EF397-90EB-4D98-A692-92E45CFC7FA2}"/>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1AEF0B6A-F735-443D-B9CE-E732662A4DC6}"/>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2205A82E-B425-46DF-8142-7069A75D0F74}"/>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D6B9F0C3-8539-46E3-874D-7B303BC2353B}"/>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2B1C1566-B788-4FAF-8A56-B7471588CAF7}"/>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2" name="直線コネクタ 61">
              <a:extLst>
                <a:ext uri="{FF2B5EF4-FFF2-40B4-BE49-F238E27FC236}">
                  <a16:creationId xmlns:a16="http://schemas.microsoft.com/office/drawing/2014/main" id="{78D8BCD3-6585-4C71-9CF1-AE2481CDEEF2}"/>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3" name="楕円 62">
              <a:extLst>
                <a:ext uri="{FF2B5EF4-FFF2-40B4-BE49-F238E27FC236}">
                  <a16:creationId xmlns:a16="http://schemas.microsoft.com/office/drawing/2014/main" id="{12DBCB7E-412B-4BA0-A6C4-B5746FB0A879}"/>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4" name="楕円 63">
              <a:extLst>
                <a:ext uri="{FF2B5EF4-FFF2-40B4-BE49-F238E27FC236}">
                  <a16:creationId xmlns:a16="http://schemas.microsoft.com/office/drawing/2014/main" id="{31C9B94F-706F-4D52-8FAE-59F149A5E0AD}"/>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406D8124-42B7-4B25-B746-825FB063BF95}"/>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140C6648-4229-4F61-A5FC-A8044C901F93}"/>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669CF38E-DE98-41D2-916E-FBCAD4CBD66A}"/>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9F1CA7F3-E7E5-4FD3-B6E4-A88B16A653EA}"/>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CB830BC4-20DE-4AA2-ABB3-489B95D8AEA0}"/>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0" name="直線コネクタ 69">
              <a:extLst>
                <a:ext uri="{FF2B5EF4-FFF2-40B4-BE49-F238E27FC236}">
                  <a16:creationId xmlns:a16="http://schemas.microsoft.com/office/drawing/2014/main" id="{F0EFDA22-5E26-43D0-8247-EFA6FA485EFD}"/>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1" name="楕円 70">
              <a:extLst>
                <a:ext uri="{FF2B5EF4-FFF2-40B4-BE49-F238E27FC236}">
                  <a16:creationId xmlns:a16="http://schemas.microsoft.com/office/drawing/2014/main" id="{6BFA3B15-0B7D-4290-9A77-7AD1D889E9E0}"/>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2" name="楕円 71">
              <a:extLst>
                <a:ext uri="{FF2B5EF4-FFF2-40B4-BE49-F238E27FC236}">
                  <a16:creationId xmlns:a16="http://schemas.microsoft.com/office/drawing/2014/main" id="{C9D6192D-66FA-4976-AB28-1875D7ADD245}"/>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8732C09A-4EA2-4AD2-B588-305FEBA58E54}"/>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4" name="直線コネクタ 73">
              <a:extLst>
                <a:ext uri="{FF2B5EF4-FFF2-40B4-BE49-F238E27FC236}">
                  <a16:creationId xmlns:a16="http://schemas.microsoft.com/office/drawing/2014/main" id="{E11716CA-0B48-4B2D-8739-06041DCD13DD}"/>
                </a:ext>
              </a:extLst>
            </p:cNvPr>
            <p:cNvCxnSpPr>
              <a:cxnSpLocks/>
              <a:stCxn id="66" idx="2"/>
              <a:endCxn id="58"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5" name="直線コネクタ 74">
              <a:extLst>
                <a:ext uri="{FF2B5EF4-FFF2-40B4-BE49-F238E27FC236}">
                  <a16:creationId xmlns:a16="http://schemas.microsoft.com/office/drawing/2014/main" id="{CE395FD9-B0FE-46C5-8E42-2DC0DB1A29F7}"/>
                </a:ext>
              </a:extLst>
            </p:cNvPr>
            <p:cNvCxnSpPr>
              <a:cxnSpLocks/>
              <a:stCxn id="69" idx="2"/>
              <a:endCxn id="61"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6" name="グループ化 75">
            <a:extLst>
              <a:ext uri="{FF2B5EF4-FFF2-40B4-BE49-F238E27FC236}">
                <a16:creationId xmlns:a16="http://schemas.microsoft.com/office/drawing/2014/main" id="{8921189F-7184-4085-B623-C819706B1E5D}"/>
              </a:ext>
            </a:extLst>
          </p:cNvPr>
          <p:cNvGrpSpPr/>
          <p:nvPr/>
        </p:nvGrpSpPr>
        <p:grpSpPr>
          <a:xfrm>
            <a:off x="7736247" y="2511326"/>
            <a:ext cx="1488695" cy="987337"/>
            <a:chOff x="1559496" y="2276872"/>
            <a:chExt cx="3309987" cy="2110365"/>
          </a:xfrm>
          <a:solidFill>
            <a:schemeClr val="tx1">
              <a:lumMod val="75000"/>
              <a:lumOff val="25000"/>
            </a:schemeClr>
          </a:solidFill>
        </p:grpSpPr>
        <p:sp>
          <p:nvSpPr>
            <p:cNvPr id="77" name="楕円 76">
              <a:extLst>
                <a:ext uri="{FF2B5EF4-FFF2-40B4-BE49-F238E27FC236}">
                  <a16:creationId xmlns:a16="http://schemas.microsoft.com/office/drawing/2014/main" id="{F6ED8490-08AA-47CC-8C05-DFA9598BA352}"/>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8" name="楕円 77">
              <a:extLst>
                <a:ext uri="{FF2B5EF4-FFF2-40B4-BE49-F238E27FC236}">
                  <a16:creationId xmlns:a16="http://schemas.microsoft.com/office/drawing/2014/main" id="{E4D42D33-A733-43E1-B2B3-FCD691067A79}"/>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1EC24022-A6B4-40A0-9119-B35F14D7BC8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6FB965A7-EF66-4014-9710-CBAE47AAB2AB}"/>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1" name="直線コネクタ 80">
              <a:extLst>
                <a:ext uri="{FF2B5EF4-FFF2-40B4-BE49-F238E27FC236}">
                  <a16:creationId xmlns:a16="http://schemas.microsoft.com/office/drawing/2014/main" id="{46337F45-28C5-4720-BD47-2F78E73FFA50}"/>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2" name="楕円 81">
              <a:extLst>
                <a:ext uri="{FF2B5EF4-FFF2-40B4-BE49-F238E27FC236}">
                  <a16:creationId xmlns:a16="http://schemas.microsoft.com/office/drawing/2014/main" id="{84767508-6577-4922-B606-AF0589F7B1A5}"/>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3" name="楕円 82">
              <a:extLst>
                <a:ext uri="{FF2B5EF4-FFF2-40B4-BE49-F238E27FC236}">
                  <a16:creationId xmlns:a16="http://schemas.microsoft.com/office/drawing/2014/main" id="{9F24A8C5-93DC-41CB-8A46-A4501BC2305C}"/>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04FF1887-DD9F-452F-BB8D-CD69C8C6C893}"/>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3A0254DC-7731-44D9-9AD5-8FD176FE6513}"/>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6" name="直線コネクタ 85">
              <a:extLst>
                <a:ext uri="{FF2B5EF4-FFF2-40B4-BE49-F238E27FC236}">
                  <a16:creationId xmlns:a16="http://schemas.microsoft.com/office/drawing/2014/main" id="{659B3765-8854-4560-BA77-92DE0BD634A4}"/>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7" name="楕円 86">
              <a:extLst>
                <a:ext uri="{FF2B5EF4-FFF2-40B4-BE49-F238E27FC236}">
                  <a16:creationId xmlns:a16="http://schemas.microsoft.com/office/drawing/2014/main" id="{B907A1D3-B5FA-499B-A7DE-9F3F95BEE65F}"/>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8" name="楕円 87">
              <a:extLst>
                <a:ext uri="{FF2B5EF4-FFF2-40B4-BE49-F238E27FC236}">
                  <a16:creationId xmlns:a16="http://schemas.microsoft.com/office/drawing/2014/main" id="{8F9B14C2-D537-4855-8697-B50EA9B69BF4}"/>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89" name="楕円 88">
              <a:extLst>
                <a:ext uri="{FF2B5EF4-FFF2-40B4-BE49-F238E27FC236}">
                  <a16:creationId xmlns:a16="http://schemas.microsoft.com/office/drawing/2014/main" id="{00B6A07F-C45B-4794-BED1-959784A3A12E}"/>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51FB36DA-76A9-491F-80BC-26ABADD3B8AD}"/>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1" name="直線コネクタ 90">
              <a:extLst>
                <a:ext uri="{FF2B5EF4-FFF2-40B4-BE49-F238E27FC236}">
                  <a16:creationId xmlns:a16="http://schemas.microsoft.com/office/drawing/2014/main" id="{30EFD2CD-C39A-4FDC-8016-09EF1A1D52CD}"/>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2" name="楕円 91">
              <a:extLst>
                <a:ext uri="{FF2B5EF4-FFF2-40B4-BE49-F238E27FC236}">
                  <a16:creationId xmlns:a16="http://schemas.microsoft.com/office/drawing/2014/main" id="{73E2A9AE-4CD0-461F-8A31-6547C1569E49}"/>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3" name="楕円 92">
              <a:extLst>
                <a:ext uri="{FF2B5EF4-FFF2-40B4-BE49-F238E27FC236}">
                  <a16:creationId xmlns:a16="http://schemas.microsoft.com/office/drawing/2014/main" id="{10E6E865-D1E5-409E-9BE4-51817FC6887A}"/>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F7A9CC3D-C2D4-42D3-92AA-AA6F24CE5ADD}"/>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5" name="直線コネクタ 94">
              <a:extLst>
                <a:ext uri="{FF2B5EF4-FFF2-40B4-BE49-F238E27FC236}">
                  <a16:creationId xmlns:a16="http://schemas.microsoft.com/office/drawing/2014/main" id="{62518103-CDDA-476F-93A6-2F4A100433CD}"/>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6" name="楕円 95">
              <a:extLst>
                <a:ext uri="{FF2B5EF4-FFF2-40B4-BE49-F238E27FC236}">
                  <a16:creationId xmlns:a16="http://schemas.microsoft.com/office/drawing/2014/main" id="{7D9817BC-4128-42BB-86BC-69372F656B04}"/>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7" name="楕円 96">
              <a:extLst>
                <a:ext uri="{FF2B5EF4-FFF2-40B4-BE49-F238E27FC236}">
                  <a16:creationId xmlns:a16="http://schemas.microsoft.com/office/drawing/2014/main" id="{743ADFF2-D40C-4FB7-982B-9C4B1A5FB993}"/>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8" name="楕円 97">
              <a:extLst>
                <a:ext uri="{FF2B5EF4-FFF2-40B4-BE49-F238E27FC236}">
                  <a16:creationId xmlns:a16="http://schemas.microsoft.com/office/drawing/2014/main" id="{24F062D5-FEEC-47BA-957F-8D014A424C14}"/>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ACE9430D-E6F4-41B3-B712-C09A734B675B}"/>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0" name="楕円 99">
              <a:extLst>
                <a:ext uri="{FF2B5EF4-FFF2-40B4-BE49-F238E27FC236}">
                  <a16:creationId xmlns:a16="http://schemas.microsoft.com/office/drawing/2014/main" id="{5C1865D2-4A0A-4EE5-9580-262DF14E8FFD}"/>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21B96406-962F-4839-9D86-A12E35320AC8}"/>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97F13567-B400-469A-9E41-55E49F705F34}"/>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3" name="直線コネクタ 102">
              <a:extLst>
                <a:ext uri="{FF2B5EF4-FFF2-40B4-BE49-F238E27FC236}">
                  <a16:creationId xmlns:a16="http://schemas.microsoft.com/office/drawing/2014/main" id="{E2144FCE-CFEE-4D6C-80D4-C66B9EBE8B06}"/>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4" name="直線コネクタ 103">
              <a:extLst>
                <a:ext uri="{FF2B5EF4-FFF2-40B4-BE49-F238E27FC236}">
                  <a16:creationId xmlns:a16="http://schemas.microsoft.com/office/drawing/2014/main" id="{A7D95779-BE19-464C-BCD5-30FEA128B97F}"/>
                </a:ext>
              </a:extLst>
            </p:cNvPr>
            <p:cNvCxnSpPr>
              <a:stCxn id="77" idx="7"/>
              <a:endCxn id="82"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5" name="直線コネクタ 104">
              <a:extLst>
                <a:ext uri="{FF2B5EF4-FFF2-40B4-BE49-F238E27FC236}">
                  <a16:creationId xmlns:a16="http://schemas.microsoft.com/office/drawing/2014/main" id="{63AFD723-543F-44ED-98ED-B00203757109}"/>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C1E4770A-823B-4A60-B397-A8DCBD6A3D2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8DD967A5-715B-46E3-B650-E817E585EE86}"/>
                </a:ext>
              </a:extLst>
            </p:cNvPr>
            <p:cNvCxnSpPr>
              <a:cxnSpLocks/>
              <a:stCxn id="98" idx="1"/>
              <a:endCxn id="82"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FBCBE69B-5BF6-4CC4-A492-768A0A4DD7D4}"/>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9C1A1A38-21CD-41F6-9F0E-519B7644512A}"/>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1942E77F-2674-4EC3-BE7F-6AD5988797CE}"/>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1872C269-C412-4832-B682-853169EAFFDC}"/>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15" name="正方形/長方形 114">
            <a:extLst>
              <a:ext uri="{FF2B5EF4-FFF2-40B4-BE49-F238E27FC236}">
                <a16:creationId xmlns:a16="http://schemas.microsoft.com/office/drawing/2014/main" id="{ED5DBEEF-979A-4A48-A520-5FA3AF430396}"/>
              </a:ext>
            </a:extLst>
          </p:cNvPr>
          <p:cNvSpPr/>
          <p:nvPr/>
        </p:nvSpPr>
        <p:spPr>
          <a:xfrm>
            <a:off x="5290964" y="1830253"/>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a:t>
            </a:r>
            <a:r>
              <a:rPr kumimoji="1" lang="ja-JP" altLang="en-US" sz="1400" b="1" dirty="0"/>
              <a:t>＝偽物</a:t>
            </a:r>
            <a:endParaRPr kumimoji="1" lang="en-US" altLang="ja-JP" sz="1400" b="1" dirty="0"/>
          </a:p>
        </p:txBody>
      </p:sp>
      <p:pic>
        <p:nvPicPr>
          <p:cNvPr id="208" name="図 207">
            <a:extLst>
              <a:ext uri="{FF2B5EF4-FFF2-40B4-BE49-F238E27FC236}">
                <a16:creationId xmlns:a16="http://schemas.microsoft.com/office/drawing/2014/main" id="{1EC6E3BF-63C5-49CE-8727-0D6584B05ECA}"/>
              </a:ext>
            </a:extLst>
          </p:cNvPr>
          <p:cNvPicPr>
            <a:picLocks noChangeAspect="1"/>
          </p:cNvPicPr>
          <p:nvPr/>
        </p:nvPicPr>
        <p:blipFill>
          <a:blip r:embed="rId2"/>
          <a:stretch>
            <a:fillRect/>
          </a:stretch>
        </p:blipFill>
        <p:spPr>
          <a:xfrm>
            <a:off x="5703545" y="2348880"/>
            <a:ext cx="896511" cy="1010412"/>
          </a:xfrm>
          <a:prstGeom prst="rect">
            <a:avLst/>
          </a:prstGeom>
        </p:spPr>
      </p:pic>
      <p:pic>
        <p:nvPicPr>
          <p:cNvPr id="209" name="Picture 4">
            <a:extLst>
              <a:ext uri="{FF2B5EF4-FFF2-40B4-BE49-F238E27FC236}">
                <a16:creationId xmlns:a16="http://schemas.microsoft.com/office/drawing/2014/main" id="{8A0D5BF0-D243-42BA-B975-987DD3FA5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sp>
        <p:nvSpPr>
          <p:cNvPr id="210" name="正方形/長方形 209">
            <a:extLst>
              <a:ext uri="{FF2B5EF4-FFF2-40B4-BE49-F238E27FC236}">
                <a16:creationId xmlns:a16="http://schemas.microsoft.com/office/drawing/2014/main" id="{0A361DAD-21FE-482E-8CAC-24B434090F74}"/>
              </a:ext>
            </a:extLst>
          </p:cNvPr>
          <p:cNvSpPr/>
          <p:nvPr/>
        </p:nvSpPr>
        <p:spPr>
          <a:xfrm>
            <a:off x="4943872" y="5301208"/>
            <a:ext cx="2664296" cy="307777"/>
          </a:xfrm>
          <a:prstGeom prst="rect">
            <a:avLst/>
          </a:prstGeom>
        </p:spPr>
        <p:txBody>
          <a:bodyPr wrap="square">
            <a:spAutoFit/>
          </a:bodyPr>
          <a:lstStyle/>
          <a:p>
            <a:r>
              <a:rPr kumimoji="1" lang="ja-JP" altLang="en-US" sz="1400" dirty="0"/>
              <a:t>データセットのデータ</a:t>
            </a:r>
            <a:r>
              <a:rPr kumimoji="1" lang="ja-JP" altLang="en-US" sz="1400" b="1" dirty="0"/>
              <a:t>＝本物</a:t>
            </a:r>
            <a:endParaRPr lang="ja-JP" altLang="en-US" sz="1400" b="1" dirty="0"/>
          </a:p>
        </p:txBody>
      </p:sp>
      <p:sp>
        <p:nvSpPr>
          <p:cNvPr id="211" name="正方形/長方形 210">
            <a:extLst>
              <a:ext uri="{FF2B5EF4-FFF2-40B4-BE49-F238E27FC236}">
                <a16:creationId xmlns:a16="http://schemas.microsoft.com/office/drawing/2014/main" id="{2D165DA3-1534-4D72-960E-2CA250C69671}"/>
              </a:ext>
            </a:extLst>
          </p:cNvPr>
          <p:cNvSpPr/>
          <p:nvPr/>
        </p:nvSpPr>
        <p:spPr>
          <a:xfrm>
            <a:off x="4926321" y="5560552"/>
            <a:ext cx="3220172" cy="553998"/>
          </a:xfrm>
          <a:prstGeom prst="rect">
            <a:avLst/>
          </a:prstGeom>
        </p:spPr>
        <p:txBody>
          <a:bodyPr wrap="square">
            <a:spAutoFit/>
          </a:bodyPr>
          <a:lstStyle/>
          <a:p>
            <a:r>
              <a:rPr lang="ja-JP" altLang="en-US" sz="1000" dirty="0"/>
              <a:t>出典</a:t>
            </a:r>
            <a:r>
              <a:rPr lang="en-US" altLang="ja-JP" sz="1000" dirty="0"/>
              <a:t>: The Chinese University of Hong Kong </a:t>
            </a:r>
          </a:p>
          <a:p>
            <a:r>
              <a:rPr lang="en-US" altLang="ja-JP" sz="1000" dirty="0"/>
              <a:t>Large-scale </a:t>
            </a:r>
            <a:r>
              <a:rPr lang="en-US" altLang="ja-JP" sz="1000" dirty="0" err="1"/>
              <a:t>CelebFaces</a:t>
            </a:r>
            <a:r>
              <a:rPr lang="en-US" altLang="ja-JP" sz="1000" dirty="0"/>
              <a:t> Attributes (</a:t>
            </a:r>
            <a:r>
              <a:rPr lang="en-US" altLang="ja-JP" sz="1000" dirty="0" err="1"/>
              <a:t>CelebA</a:t>
            </a:r>
            <a:r>
              <a:rPr lang="en-US" altLang="ja-JP" sz="1000" dirty="0"/>
              <a:t>) Dataset</a:t>
            </a:r>
          </a:p>
          <a:p>
            <a:r>
              <a:rPr lang="ja-JP" altLang="en-US" sz="1000" dirty="0"/>
              <a:t>http://mmlab.ie.cuhk.edu.hk/projects/CelebA.html</a:t>
            </a:r>
          </a:p>
        </p:txBody>
      </p:sp>
      <p:sp>
        <p:nvSpPr>
          <p:cNvPr id="9" name="正方形/長方形 8">
            <a:extLst>
              <a:ext uri="{FF2B5EF4-FFF2-40B4-BE49-F238E27FC236}">
                <a16:creationId xmlns:a16="http://schemas.microsoft.com/office/drawing/2014/main" id="{34408BED-FB0A-463F-AEA0-57EB51ACAD64}"/>
              </a:ext>
            </a:extLst>
          </p:cNvPr>
          <p:cNvSpPr/>
          <p:nvPr/>
        </p:nvSpPr>
        <p:spPr>
          <a:xfrm>
            <a:off x="3581535" y="3866132"/>
            <a:ext cx="1396512" cy="523220"/>
          </a:xfrm>
          <a:prstGeom prst="rect">
            <a:avLst/>
          </a:prstGeom>
        </p:spPr>
        <p:txBody>
          <a:bodyPr wrap="square">
            <a:spAutoFit/>
          </a:bodyPr>
          <a:lstStyle/>
          <a:p>
            <a:r>
              <a:rPr lang="ja-JP" altLang="en-US" sz="1400" dirty="0"/>
              <a:t>データセット</a:t>
            </a:r>
            <a:endParaRPr lang="en-US" altLang="ja-JP" sz="1400" dirty="0"/>
          </a:p>
          <a:p>
            <a:r>
              <a:rPr lang="en-US" altLang="ja-JP" sz="1400" dirty="0" err="1"/>
              <a:t>CelebA</a:t>
            </a:r>
            <a:endParaRPr lang="ja-JP" altLang="en-US" sz="1400" dirty="0"/>
          </a:p>
        </p:txBody>
      </p:sp>
      <p:sp>
        <p:nvSpPr>
          <p:cNvPr id="213" name="正方形/長方形 212">
            <a:extLst>
              <a:ext uri="{FF2B5EF4-FFF2-40B4-BE49-F238E27FC236}">
                <a16:creationId xmlns:a16="http://schemas.microsoft.com/office/drawing/2014/main" id="{82968FFF-6CBD-4E91-B941-27AC27386273}"/>
              </a:ext>
            </a:extLst>
          </p:cNvPr>
          <p:cNvSpPr/>
          <p:nvPr/>
        </p:nvSpPr>
        <p:spPr>
          <a:xfrm>
            <a:off x="10332552" y="2348880"/>
            <a:ext cx="443969" cy="307777"/>
          </a:xfrm>
          <a:prstGeom prst="rect">
            <a:avLst/>
          </a:prstGeom>
        </p:spPr>
        <p:txBody>
          <a:bodyPr wrap="none">
            <a:spAutoFit/>
          </a:bodyPr>
          <a:lstStyle/>
          <a:p>
            <a:pPr algn="ctr"/>
            <a:r>
              <a:rPr kumimoji="1" lang="en-US" altLang="ja-JP" sz="1400" dirty="0"/>
              <a:t>0.8</a:t>
            </a:r>
          </a:p>
        </p:txBody>
      </p:sp>
      <p:sp>
        <p:nvSpPr>
          <p:cNvPr id="214" name="正方形/長方形 213">
            <a:extLst>
              <a:ext uri="{FF2B5EF4-FFF2-40B4-BE49-F238E27FC236}">
                <a16:creationId xmlns:a16="http://schemas.microsoft.com/office/drawing/2014/main" id="{5720B4E1-A32E-4A7E-B70D-C88BC6773517}"/>
              </a:ext>
            </a:extLst>
          </p:cNvPr>
          <p:cNvSpPr/>
          <p:nvPr/>
        </p:nvSpPr>
        <p:spPr>
          <a:xfrm>
            <a:off x="10343101" y="2960596"/>
            <a:ext cx="434735" cy="307777"/>
          </a:xfrm>
          <a:prstGeom prst="rect">
            <a:avLst/>
          </a:prstGeom>
        </p:spPr>
        <p:txBody>
          <a:bodyPr wrap="none">
            <a:spAutoFit/>
          </a:bodyPr>
          <a:lstStyle/>
          <a:p>
            <a:pPr algn="ctr"/>
            <a:r>
              <a:rPr kumimoji="1" lang="en-US" altLang="ja-JP" sz="1400" dirty="0"/>
              <a:t>0.2</a:t>
            </a:r>
          </a:p>
        </p:txBody>
      </p:sp>
      <p:sp>
        <p:nvSpPr>
          <p:cNvPr id="10" name="正方形/長方形 9">
            <a:extLst>
              <a:ext uri="{FF2B5EF4-FFF2-40B4-BE49-F238E27FC236}">
                <a16:creationId xmlns:a16="http://schemas.microsoft.com/office/drawing/2014/main" id="{C81125E1-6D2C-4FF0-888C-C06DFB0777BA}"/>
              </a:ext>
            </a:extLst>
          </p:cNvPr>
          <p:cNvSpPr/>
          <p:nvPr/>
        </p:nvSpPr>
        <p:spPr>
          <a:xfrm>
            <a:off x="10303578" y="1700808"/>
            <a:ext cx="525403" cy="17978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 name="正方形/長方形 10">
            <a:extLst>
              <a:ext uri="{FF2B5EF4-FFF2-40B4-BE49-F238E27FC236}">
                <a16:creationId xmlns:a16="http://schemas.microsoft.com/office/drawing/2014/main" id="{92D083B1-C967-4B55-9170-A4DF15A78341}"/>
              </a:ext>
            </a:extLst>
          </p:cNvPr>
          <p:cNvSpPr/>
          <p:nvPr/>
        </p:nvSpPr>
        <p:spPr>
          <a:xfrm>
            <a:off x="10282997" y="1755238"/>
            <a:ext cx="543739" cy="523220"/>
          </a:xfrm>
          <a:prstGeom prst="rect">
            <a:avLst/>
          </a:prstGeom>
        </p:spPr>
        <p:txBody>
          <a:bodyPr wrap="none">
            <a:spAutoFit/>
          </a:bodyPr>
          <a:lstStyle/>
          <a:p>
            <a:pPr algn="ctr"/>
            <a:r>
              <a:rPr lang="ja-JP" altLang="en-US" sz="1400" dirty="0"/>
              <a:t>予測</a:t>
            </a:r>
            <a:endParaRPr lang="en-US" altLang="ja-JP" sz="1400" dirty="0"/>
          </a:p>
          <a:p>
            <a:pPr algn="ctr"/>
            <a:r>
              <a:rPr lang="en-US" altLang="ja-JP" sz="1400" dirty="0"/>
              <a:t>(</a:t>
            </a:r>
            <a:r>
              <a:rPr lang="ja-JP" altLang="en-US" sz="1400" dirty="0"/>
              <a:t>例</a:t>
            </a:r>
            <a:r>
              <a:rPr lang="en-US" altLang="ja-JP" sz="1400" dirty="0"/>
              <a:t>)</a:t>
            </a:r>
          </a:p>
        </p:txBody>
      </p:sp>
      <p:sp>
        <p:nvSpPr>
          <p:cNvPr id="215" name="正方形/長方形 214">
            <a:extLst>
              <a:ext uri="{FF2B5EF4-FFF2-40B4-BE49-F238E27FC236}">
                <a16:creationId xmlns:a16="http://schemas.microsoft.com/office/drawing/2014/main" id="{538DABC9-3742-4D79-9DB2-1DDBE899E2C1}"/>
              </a:ext>
            </a:extLst>
          </p:cNvPr>
          <p:cNvSpPr/>
          <p:nvPr/>
        </p:nvSpPr>
        <p:spPr>
          <a:xfrm>
            <a:off x="11143329" y="1694115"/>
            <a:ext cx="525403" cy="17978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6" name="正方形/長方形 215">
            <a:extLst>
              <a:ext uri="{FF2B5EF4-FFF2-40B4-BE49-F238E27FC236}">
                <a16:creationId xmlns:a16="http://schemas.microsoft.com/office/drawing/2014/main" id="{BAEFD4B5-23BF-4422-8E6E-B3CE80855E2C}"/>
              </a:ext>
            </a:extLst>
          </p:cNvPr>
          <p:cNvSpPr/>
          <p:nvPr/>
        </p:nvSpPr>
        <p:spPr>
          <a:xfrm>
            <a:off x="11077736" y="2257708"/>
            <a:ext cx="659155" cy="523220"/>
          </a:xfrm>
          <a:prstGeom prst="rect">
            <a:avLst/>
          </a:prstGeom>
        </p:spPr>
        <p:txBody>
          <a:bodyPr wrap="none">
            <a:spAutoFit/>
          </a:bodyPr>
          <a:lstStyle/>
          <a:p>
            <a:pPr algn="ctr"/>
            <a:r>
              <a:rPr kumimoji="1" lang="en-US" altLang="ja-JP" sz="1400" dirty="0"/>
              <a:t>0 </a:t>
            </a:r>
          </a:p>
          <a:p>
            <a:pPr algn="ctr"/>
            <a:r>
              <a:rPr kumimoji="1" lang="en-US" altLang="ja-JP" sz="1400" dirty="0"/>
              <a:t>(</a:t>
            </a:r>
            <a:r>
              <a:rPr kumimoji="1" lang="ja-JP" altLang="en-US" sz="1400" dirty="0"/>
              <a:t>偽物</a:t>
            </a:r>
            <a:r>
              <a:rPr kumimoji="1" lang="en-US" altLang="ja-JP" sz="1400" dirty="0"/>
              <a:t>)</a:t>
            </a:r>
          </a:p>
        </p:txBody>
      </p:sp>
      <p:grpSp>
        <p:nvGrpSpPr>
          <p:cNvPr id="219" name="グループ化 218">
            <a:extLst>
              <a:ext uri="{FF2B5EF4-FFF2-40B4-BE49-F238E27FC236}">
                <a16:creationId xmlns:a16="http://schemas.microsoft.com/office/drawing/2014/main" id="{19DC237E-E69F-4A8B-8377-C30B4BFAA8C4}"/>
              </a:ext>
            </a:extLst>
          </p:cNvPr>
          <p:cNvGrpSpPr/>
          <p:nvPr/>
        </p:nvGrpSpPr>
        <p:grpSpPr>
          <a:xfrm>
            <a:off x="7824192" y="2567553"/>
            <a:ext cx="126261" cy="861447"/>
            <a:chOff x="2441347" y="4509120"/>
            <a:chExt cx="126261" cy="861447"/>
          </a:xfrm>
        </p:grpSpPr>
        <p:sp>
          <p:nvSpPr>
            <p:cNvPr id="220" name="テキスト ボックス 219">
              <a:extLst>
                <a:ext uri="{FF2B5EF4-FFF2-40B4-BE49-F238E27FC236}">
                  <a16:creationId xmlns:a16="http://schemas.microsoft.com/office/drawing/2014/main" id="{8F0F79ED-D9E4-4AD2-81BC-53419A4A2F6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21" name="テキスト ボックス 220">
              <a:extLst>
                <a:ext uri="{FF2B5EF4-FFF2-40B4-BE49-F238E27FC236}">
                  <a16:creationId xmlns:a16="http://schemas.microsoft.com/office/drawing/2014/main" id="{4464A2C7-9890-437D-AA92-79EA81CDC85B}"/>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22" name="テキスト ボックス 221">
              <a:extLst>
                <a:ext uri="{FF2B5EF4-FFF2-40B4-BE49-F238E27FC236}">
                  <a16:creationId xmlns:a16="http://schemas.microsoft.com/office/drawing/2014/main" id="{AD5A02FF-1FF9-4A3D-8517-DA102B1620C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23" name="テキスト ボックス 222">
              <a:extLst>
                <a:ext uri="{FF2B5EF4-FFF2-40B4-BE49-F238E27FC236}">
                  <a16:creationId xmlns:a16="http://schemas.microsoft.com/office/drawing/2014/main" id="{1C28B917-FBE9-4249-8918-4459C100A387}"/>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24" name="テキスト ボックス 223">
              <a:extLst>
                <a:ext uri="{FF2B5EF4-FFF2-40B4-BE49-F238E27FC236}">
                  <a16:creationId xmlns:a16="http://schemas.microsoft.com/office/drawing/2014/main" id="{07D6546A-8D5E-4045-A53D-E2D20E457EE3}"/>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225" name="グループ化 224">
            <a:extLst>
              <a:ext uri="{FF2B5EF4-FFF2-40B4-BE49-F238E27FC236}">
                <a16:creationId xmlns:a16="http://schemas.microsoft.com/office/drawing/2014/main" id="{2227259E-CEC8-4B75-AABC-B27961556D08}"/>
              </a:ext>
            </a:extLst>
          </p:cNvPr>
          <p:cNvGrpSpPr/>
          <p:nvPr/>
        </p:nvGrpSpPr>
        <p:grpSpPr>
          <a:xfrm>
            <a:off x="8418011" y="2502421"/>
            <a:ext cx="126261" cy="861447"/>
            <a:chOff x="2441347" y="4509120"/>
            <a:chExt cx="126261" cy="861447"/>
          </a:xfrm>
        </p:grpSpPr>
        <p:sp>
          <p:nvSpPr>
            <p:cNvPr id="226" name="テキスト ボックス 225">
              <a:extLst>
                <a:ext uri="{FF2B5EF4-FFF2-40B4-BE49-F238E27FC236}">
                  <a16:creationId xmlns:a16="http://schemas.microsoft.com/office/drawing/2014/main" id="{738078DA-450F-47E7-8CA6-7119B848F9A0}"/>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27" name="テキスト ボックス 226">
              <a:extLst>
                <a:ext uri="{FF2B5EF4-FFF2-40B4-BE49-F238E27FC236}">
                  <a16:creationId xmlns:a16="http://schemas.microsoft.com/office/drawing/2014/main" id="{F371E339-F8DC-4B8A-913B-4E44E018E028}"/>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28" name="テキスト ボックス 227">
              <a:extLst>
                <a:ext uri="{FF2B5EF4-FFF2-40B4-BE49-F238E27FC236}">
                  <a16:creationId xmlns:a16="http://schemas.microsoft.com/office/drawing/2014/main" id="{981FAF72-DF5B-4C7D-9EC7-CB23001AE39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29" name="テキスト ボックス 228">
              <a:extLst>
                <a:ext uri="{FF2B5EF4-FFF2-40B4-BE49-F238E27FC236}">
                  <a16:creationId xmlns:a16="http://schemas.microsoft.com/office/drawing/2014/main" id="{473F9ADB-B9AA-448D-899E-635589740F50}"/>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30" name="テキスト ボックス 229">
              <a:extLst>
                <a:ext uri="{FF2B5EF4-FFF2-40B4-BE49-F238E27FC236}">
                  <a16:creationId xmlns:a16="http://schemas.microsoft.com/office/drawing/2014/main" id="{994D7BA1-0CDC-4BBA-BA87-D10B9B662907}"/>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231" name="グループ化 230">
            <a:extLst>
              <a:ext uri="{FF2B5EF4-FFF2-40B4-BE49-F238E27FC236}">
                <a16:creationId xmlns:a16="http://schemas.microsoft.com/office/drawing/2014/main" id="{DAD1FDF8-D5C0-4040-AA8D-E2DAE62B30CC}"/>
              </a:ext>
            </a:extLst>
          </p:cNvPr>
          <p:cNvGrpSpPr/>
          <p:nvPr/>
        </p:nvGrpSpPr>
        <p:grpSpPr>
          <a:xfrm>
            <a:off x="8768526" y="2655962"/>
            <a:ext cx="126261" cy="576065"/>
            <a:chOff x="2441347" y="4509120"/>
            <a:chExt cx="126261" cy="576064"/>
          </a:xfrm>
        </p:grpSpPr>
        <p:sp>
          <p:nvSpPr>
            <p:cNvPr id="232" name="テキスト ボックス 231">
              <a:extLst>
                <a:ext uri="{FF2B5EF4-FFF2-40B4-BE49-F238E27FC236}">
                  <a16:creationId xmlns:a16="http://schemas.microsoft.com/office/drawing/2014/main" id="{0FFB31A7-D9C5-4886-AD8D-9586E179208A}"/>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33" name="テキスト ボックス 232">
              <a:extLst>
                <a:ext uri="{FF2B5EF4-FFF2-40B4-BE49-F238E27FC236}">
                  <a16:creationId xmlns:a16="http://schemas.microsoft.com/office/drawing/2014/main" id="{6772D91B-765B-4D15-9E12-3AE4853F95B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34" name="テキスト ボックス 233">
              <a:extLst>
                <a:ext uri="{FF2B5EF4-FFF2-40B4-BE49-F238E27FC236}">
                  <a16:creationId xmlns:a16="http://schemas.microsoft.com/office/drawing/2014/main" id="{D1DA6A8F-6CA6-4241-B557-4B4D6F5B8B1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235" name="グループ化 234">
            <a:extLst>
              <a:ext uri="{FF2B5EF4-FFF2-40B4-BE49-F238E27FC236}">
                <a16:creationId xmlns:a16="http://schemas.microsoft.com/office/drawing/2014/main" id="{DA21F265-DDCB-44A3-B8F4-81EDE58D9DC5}"/>
              </a:ext>
            </a:extLst>
          </p:cNvPr>
          <p:cNvGrpSpPr/>
          <p:nvPr/>
        </p:nvGrpSpPr>
        <p:grpSpPr>
          <a:xfrm>
            <a:off x="8114690" y="2397428"/>
            <a:ext cx="130817" cy="1138446"/>
            <a:chOff x="8586334" y="4140750"/>
            <a:chExt cx="130817" cy="1138446"/>
          </a:xfrm>
        </p:grpSpPr>
        <p:grpSp>
          <p:nvGrpSpPr>
            <p:cNvPr id="236" name="グループ化 235">
              <a:extLst>
                <a:ext uri="{FF2B5EF4-FFF2-40B4-BE49-F238E27FC236}">
                  <a16:creationId xmlns:a16="http://schemas.microsoft.com/office/drawing/2014/main" id="{747A4485-C46A-4B1A-97A2-D54F4C15F629}"/>
                </a:ext>
              </a:extLst>
            </p:cNvPr>
            <p:cNvGrpSpPr/>
            <p:nvPr/>
          </p:nvGrpSpPr>
          <p:grpSpPr>
            <a:xfrm>
              <a:off x="8590890" y="4140750"/>
              <a:ext cx="126261" cy="861447"/>
              <a:chOff x="2441347" y="4509120"/>
              <a:chExt cx="126261" cy="861447"/>
            </a:xfrm>
          </p:grpSpPr>
          <p:sp>
            <p:nvSpPr>
              <p:cNvPr id="239" name="テキスト ボックス 238">
                <a:extLst>
                  <a:ext uri="{FF2B5EF4-FFF2-40B4-BE49-F238E27FC236}">
                    <a16:creationId xmlns:a16="http://schemas.microsoft.com/office/drawing/2014/main" id="{7F8256A3-01A8-42F7-B972-4709021287E6}"/>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40" name="テキスト ボックス 239">
                <a:extLst>
                  <a:ext uri="{FF2B5EF4-FFF2-40B4-BE49-F238E27FC236}">
                    <a16:creationId xmlns:a16="http://schemas.microsoft.com/office/drawing/2014/main" id="{42D45E30-18CE-42E0-A790-C21186FF36F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41" name="テキスト ボックス 240">
                <a:extLst>
                  <a:ext uri="{FF2B5EF4-FFF2-40B4-BE49-F238E27FC236}">
                    <a16:creationId xmlns:a16="http://schemas.microsoft.com/office/drawing/2014/main" id="{CD94F76A-AEB3-49BF-9FC4-4004AE91AE6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42" name="テキスト ボックス 241">
                <a:extLst>
                  <a:ext uri="{FF2B5EF4-FFF2-40B4-BE49-F238E27FC236}">
                    <a16:creationId xmlns:a16="http://schemas.microsoft.com/office/drawing/2014/main" id="{8198A5B2-A7E2-4D27-8BD5-BB6CAD6DC9A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43" name="テキスト ボックス 242">
                <a:extLst>
                  <a:ext uri="{FF2B5EF4-FFF2-40B4-BE49-F238E27FC236}">
                    <a16:creationId xmlns:a16="http://schemas.microsoft.com/office/drawing/2014/main" id="{22F768DB-087D-42FD-AEB5-5CC97F0B59EE}"/>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237" name="テキスト ボックス 236">
              <a:extLst>
                <a:ext uri="{FF2B5EF4-FFF2-40B4-BE49-F238E27FC236}">
                  <a16:creationId xmlns:a16="http://schemas.microsoft.com/office/drawing/2014/main" id="{F91FB958-297D-46B5-BE37-3110A163BBB1}"/>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238" name="テキスト ボックス 237">
              <a:extLst>
                <a:ext uri="{FF2B5EF4-FFF2-40B4-BE49-F238E27FC236}">
                  <a16:creationId xmlns:a16="http://schemas.microsoft.com/office/drawing/2014/main" id="{1A712535-E2FA-4BB5-BEFB-38C9AD78B424}"/>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cxnSp>
        <p:nvCxnSpPr>
          <p:cNvPr id="13" name="直線コネクタ 12">
            <a:extLst>
              <a:ext uri="{FF2B5EF4-FFF2-40B4-BE49-F238E27FC236}">
                <a16:creationId xmlns:a16="http://schemas.microsoft.com/office/drawing/2014/main" id="{88C48D83-ED93-4D6E-87C3-DAB50E3FD12C}"/>
              </a:ext>
            </a:extLst>
          </p:cNvPr>
          <p:cNvCxnSpPr>
            <a:cxnSpLocks/>
            <a:stCxn id="10" idx="2"/>
          </p:cNvCxnSpPr>
          <p:nvPr/>
        </p:nvCxnSpPr>
        <p:spPr>
          <a:xfrm>
            <a:off x="10566280" y="3498663"/>
            <a:ext cx="0" cy="218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F4BCA22A-D993-4716-8A3B-DF6FD7DBB4ED}"/>
              </a:ext>
            </a:extLst>
          </p:cNvPr>
          <p:cNvCxnSpPr>
            <a:cxnSpLocks/>
          </p:cNvCxnSpPr>
          <p:nvPr/>
        </p:nvCxnSpPr>
        <p:spPr>
          <a:xfrm>
            <a:off x="11393839" y="3498663"/>
            <a:ext cx="0" cy="225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F46EB93-1574-4F31-A8FB-24878AC9003E}"/>
              </a:ext>
            </a:extLst>
          </p:cNvPr>
          <p:cNvCxnSpPr/>
          <p:nvPr/>
        </p:nvCxnSpPr>
        <p:spPr>
          <a:xfrm>
            <a:off x="10566280" y="3614306"/>
            <a:ext cx="82755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AF7DC06-D9CE-421F-8640-687FD76EAFF0}"/>
              </a:ext>
            </a:extLst>
          </p:cNvPr>
          <p:cNvSpPr txBox="1"/>
          <p:nvPr/>
        </p:nvSpPr>
        <p:spPr>
          <a:xfrm>
            <a:off x="10777597" y="3651014"/>
            <a:ext cx="511457" cy="276999"/>
          </a:xfrm>
          <a:prstGeom prst="rect">
            <a:avLst/>
          </a:prstGeom>
          <a:noFill/>
        </p:spPr>
        <p:txBody>
          <a:bodyPr wrap="square" rtlCol="0">
            <a:spAutoFit/>
          </a:bodyPr>
          <a:lstStyle/>
          <a:p>
            <a:pPr algn="l"/>
            <a:r>
              <a:rPr kumimoji="1" lang="ja-JP" altLang="en-US" sz="1200" dirty="0">
                <a:solidFill>
                  <a:schemeClr val="accent5"/>
                </a:solidFill>
              </a:rPr>
              <a:t>損失</a:t>
            </a:r>
          </a:p>
        </p:txBody>
      </p:sp>
      <p:cxnSp>
        <p:nvCxnSpPr>
          <p:cNvPr id="30" name="コネクタ: 曲線 29">
            <a:extLst>
              <a:ext uri="{FF2B5EF4-FFF2-40B4-BE49-F238E27FC236}">
                <a16:creationId xmlns:a16="http://schemas.microsoft.com/office/drawing/2014/main" id="{D8EEDCC9-25A3-490F-BEF3-8469D2D47040}"/>
              </a:ext>
            </a:extLst>
          </p:cNvPr>
          <p:cNvCxnSpPr>
            <a:cxnSpLocks/>
            <a:stCxn id="23" idx="2"/>
            <a:endCxn id="27" idx="2"/>
          </p:cNvCxnSpPr>
          <p:nvPr/>
        </p:nvCxnSpPr>
        <p:spPr>
          <a:xfrm rot="5400000" flipH="1">
            <a:off x="9559225" y="2453913"/>
            <a:ext cx="336567" cy="2611634"/>
          </a:xfrm>
          <a:prstGeom prst="curvedConnector3">
            <a:avLst>
              <a:gd name="adj1" fmla="val -67921"/>
            </a:avLst>
          </a:prstGeom>
          <a:ln>
            <a:tailEnd type="triangle"/>
          </a:ln>
        </p:spPr>
        <p:style>
          <a:lnRef idx="1">
            <a:schemeClr val="accent1"/>
          </a:lnRef>
          <a:fillRef idx="0">
            <a:schemeClr val="accent1"/>
          </a:fillRef>
          <a:effectRef idx="0">
            <a:schemeClr val="accent1"/>
          </a:effectRef>
          <a:fontRef idx="minor">
            <a:schemeClr val="tx1"/>
          </a:fontRef>
        </p:style>
      </p:cxnSp>
      <p:sp>
        <p:nvSpPr>
          <p:cNvPr id="247" name="テキスト ボックス 246">
            <a:extLst>
              <a:ext uri="{FF2B5EF4-FFF2-40B4-BE49-F238E27FC236}">
                <a16:creationId xmlns:a16="http://schemas.microsoft.com/office/drawing/2014/main" id="{2CF94E06-DD15-4239-BC21-116CF9739D2D}"/>
              </a:ext>
            </a:extLst>
          </p:cNvPr>
          <p:cNvSpPr txBox="1"/>
          <p:nvPr/>
        </p:nvSpPr>
        <p:spPr>
          <a:xfrm>
            <a:off x="7303727" y="4032393"/>
            <a:ext cx="2354828" cy="461665"/>
          </a:xfrm>
          <a:prstGeom prst="rect">
            <a:avLst/>
          </a:prstGeom>
          <a:noFill/>
        </p:spPr>
        <p:txBody>
          <a:bodyPr wrap="square" rtlCol="0">
            <a:spAutoFit/>
          </a:bodyPr>
          <a:lstStyle/>
          <a:p>
            <a:pPr algn="l"/>
            <a:r>
              <a:rPr kumimoji="1" lang="ja-JP" altLang="en-US" sz="1200" dirty="0">
                <a:solidFill>
                  <a:schemeClr val="accent5"/>
                </a:solidFill>
              </a:rPr>
              <a:t>最適化アルゴリズムにより</a:t>
            </a:r>
            <a:endParaRPr kumimoji="1" lang="en-US" altLang="ja-JP" sz="1200" dirty="0">
              <a:solidFill>
                <a:schemeClr val="accent5"/>
              </a:solidFill>
            </a:endParaRPr>
          </a:p>
          <a:p>
            <a:pPr algn="l"/>
            <a:r>
              <a:rPr kumimoji="1" lang="ja-JP" altLang="en-US" sz="1200" dirty="0">
                <a:solidFill>
                  <a:schemeClr val="accent5"/>
                </a:solidFill>
              </a:rPr>
              <a:t>重み変数</a:t>
            </a:r>
            <a:r>
              <a:rPr kumimoji="1" lang="en-US" altLang="ja-JP" sz="1200" dirty="0">
                <a:solidFill>
                  <a:schemeClr val="accent5"/>
                </a:solidFill>
              </a:rPr>
              <a:t>w</a:t>
            </a:r>
            <a:r>
              <a:rPr kumimoji="1" lang="ja-JP" altLang="en-US" sz="1200" dirty="0">
                <a:solidFill>
                  <a:schemeClr val="accent5"/>
                </a:solidFill>
              </a:rPr>
              <a:t>の値を更新</a:t>
            </a:r>
          </a:p>
        </p:txBody>
      </p:sp>
      <p:sp>
        <p:nvSpPr>
          <p:cNvPr id="249" name="正方形/長方形 248">
            <a:extLst>
              <a:ext uri="{FF2B5EF4-FFF2-40B4-BE49-F238E27FC236}">
                <a16:creationId xmlns:a16="http://schemas.microsoft.com/office/drawing/2014/main" id="{2AE8A8C4-9019-4AF1-B65A-D32BD3791997}"/>
              </a:ext>
            </a:extLst>
          </p:cNvPr>
          <p:cNvSpPr/>
          <p:nvPr/>
        </p:nvSpPr>
        <p:spPr>
          <a:xfrm>
            <a:off x="7392144" y="4521204"/>
            <a:ext cx="3939004" cy="738664"/>
          </a:xfrm>
          <a:prstGeom prst="rect">
            <a:avLst/>
          </a:prstGeom>
          <a:solidFill>
            <a:schemeClr val="bg1"/>
          </a:solidFill>
          <a:ln>
            <a:solidFill>
              <a:schemeClr val="accent5"/>
            </a:solidFill>
          </a:ln>
        </p:spPr>
        <p:txBody>
          <a:bodyPr wrap="square">
            <a:spAutoFit/>
          </a:bodyPr>
          <a:lstStyle/>
          <a:p>
            <a:r>
              <a:rPr kumimoji="1" lang="en-US" altLang="ja-JP" sz="1400" b="1" dirty="0">
                <a:solidFill>
                  <a:schemeClr val="accent5"/>
                </a:solidFill>
              </a:rPr>
              <a:t>Generator</a:t>
            </a:r>
            <a:r>
              <a:rPr kumimoji="1" lang="ja-JP" altLang="en-US" sz="1400" b="1" dirty="0">
                <a:solidFill>
                  <a:schemeClr val="accent5"/>
                </a:solidFill>
              </a:rPr>
              <a:t>が生成した偽物</a:t>
            </a:r>
            <a:r>
              <a:rPr kumimoji="1" lang="en-US" altLang="ja-JP" sz="1400" b="1" dirty="0">
                <a:solidFill>
                  <a:schemeClr val="accent5"/>
                </a:solidFill>
              </a:rPr>
              <a:t> </a:t>
            </a:r>
            <a:r>
              <a:rPr kumimoji="1" lang="ja-JP" altLang="en-US" sz="1400" b="1" dirty="0">
                <a:solidFill>
                  <a:schemeClr val="accent5"/>
                </a:solidFill>
              </a:rPr>
              <a:t>を「</a:t>
            </a:r>
            <a:r>
              <a:rPr kumimoji="1" lang="en-US" altLang="ja-JP" sz="1400" b="1" dirty="0">
                <a:solidFill>
                  <a:schemeClr val="accent5"/>
                </a:solidFill>
              </a:rPr>
              <a:t>0</a:t>
            </a:r>
            <a:r>
              <a:rPr kumimoji="1" lang="ja-JP" altLang="en-US" sz="1400" b="1" dirty="0">
                <a:solidFill>
                  <a:schemeClr val="accent5"/>
                </a:solidFill>
              </a:rPr>
              <a:t>」、</a:t>
            </a:r>
            <a:endParaRPr kumimoji="1" lang="en-US" altLang="ja-JP" sz="1400" b="1" dirty="0">
              <a:solidFill>
                <a:schemeClr val="accent5"/>
              </a:solidFill>
            </a:endParaRPr>
          </a:p>
          <a:p>
            <a:r>
              <a:rPr kumimoji="1" lang="ja-JP" altLang="en-US" sz="1400" b="1" dirty="0">
                <a:solidFill>
                  <a:schemeClr val="accent5"/>
                </a:solidFill>
              </a:rPr>
              <a:t>データセットの本物を「</a:t>
            </a:r>
            <a:r>
              <a:rPr kumimoji="1" lang="en-US" altLang="ja-JP" sz="1400" b="1" dirty="0">
                <a:solidFill>
                  <a:schemeClr val="accent5"/>
                </a:solidFill>
              </a:rPr>
              <a:t>1</a:t>
            </a:r>
            <a:r>
              <a:rPr kumimoji="1" lang="ja-JP" altLang="en-US" sz="1400" b="1" dirty="0">
                <a:solidFill>
                  <a:schemeClr val="accent5"/>
                </a:solidFill>
              </a:rPr>
              <a:t>」と分類</a:t>
            </a:r>
            <a:r>
              <a:rPr kumimoji="1" lang="en-US" altLang="ja-JP" sz="1400" b="1" dirty="0">
                <a:solidFill>
                  <a:schemeClr val="accent5"/>
                </a:solidFill>
              </a:rPr>
              <a:t>(</a:t>
            </a:r>
            <a:r>
              <a:rPr kumimoji="1" lang="ja-JP" altLang="en-US" sz="1400" b="1" dirty="0">
                <a:solidFill>
                  <a:schemeClr val="accent5"/>
                </a:solidFill>
              </a:rPr>
              <a:t>判別</a:t>
            </a:r>
            <a:r>
              <a:rPr kumimoji="1" lang="en-US" altLang="ja-JP" sz="1400" b="1" dirty="0">
                <a:solidFill>
                  <a:schemeClr val="accent5"/>
                </a:solidFill>
              </a:rPr>
              <a:t>)</a:t>
            </a:r>
            <a:r>
              <a:rPr kumimoji="1" lang="ja-JP" altLang="en-US" sz="1400" b="1" dirty="0">
                <a:solidFill>
                  <a:schemeClr val="accent5"/>
                </a:solidFill>
              </a:rPr>
              <a:t>できるように</a:t>
            </a:r>
            <a:r>
              <a:rPr kumimoji="1" lang="en-US" altLang="ja-JP" sz="1400" b="1" dirty="0">
                <a:solidFill>
                  <a:schemeClr val="accent5"/>
                </a:solidFill>
              </a:rPr>
              <a:t>Discriminator</a:t>
            </a:r>
            <a:r>
              <a:rPr kumimoji="1" lang="ja-JP" altLang="en-US" sz="1400" b="1" dirty="0">
                <a:solidFill>
                  <a:schemeClr val="accent5"/>
                </a:solidFill>
              </a:rPr>
              <a:t>を学習させる</a:t>
            </a:r>
            <a:endParaRPr kumimoji="1" lang="en-US" altLang="ja-JP" sz="1400" b="1" dirty="0">
              <a:solidFill>
                <a:schemeClr val="accent5"/>
              </a:solidFill>
            </a:endParaRPr>
          </a:p>
        </p:txBody>
      </p:sp>
      <p:sp>
        <p:nvSpPr>
          <p:cNvPr id="250" name="正方形/長方形 249">
            <a:extLst>
              <a:ext uri="{FF2B5EF4-FFF2-40B4-BE49-F238E27FC236}">
                <a16:creationId xmlns:a16="http://schemas.microsoft.com/office/drawing/2014/main" id="{A7FC4B01-F035-4C8E-80D9-A3F17B19B9E2}"/>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58404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直線矢印コネクタ 98">
            <a:extLst>
              <a:ext uri="{FF2B5EF4-FFF2-40B4-BE49-F238E27FC236}">
                <a16:creationId xmlns:a16="http://schemas.microsoft.com/office/drawing/2014/main" id="{ECBE7B8E-7178-4B7B-9B29-E327CD40D27B}"/>
              </a:ext>
            </a:extLst>
          </p:cNvPr>
          <p:cNvCxnSpPr>
            <a:cxnSpLocks/>
          </p:cNvCxnSpPr>
          <p:nvPr/>
        </p:nvCxnSpPr>
        <p:spPr>
          <a:xfrm flipV="1">
            <a:off x="2135560" y="2886419"/>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8" name="フリーフォーム: 図形 207">
            <a:extLst>
              <a:ext uri="{FF2B5EF4-FFF2-40B4-BE49-F238E27FC236}">
                <a16:creationId xmlns:a16="http://schemas.microsoft.com/office/drawing/2014/main" id="{1D6E045F-D09F-4E95-999C-49DBA922ED1A}"/>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09" name="フリーフォーム: 図形 208">
            <a:extLst>
              <a:ext uri="{FF2B5EF4-FFF2-40B4-BE49-F238E27FC236}">
                <a16:creationId xmlns:a16="http://schemas.microsoft.com/office/drawing/2014/main" id="{E7AA1593-4092-414D-B300-C55344DD2022}"/>
              </a:ext>
            </a:extLst>
          </p:cNvPr>
          <p:cNvSpPr/>
          <p:nvPr/>
        </p:nvSpPr>
        <p:spPr>
          <a:xfrm>
            <a:off x="6786870" y="3084040"/>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フリーフォーム: 図形 12">
            <a:extLst>
              <a:ext uri="{FF2B5EF4-FFF2-40B4-BE49-F238E27FC236}">
                <a16:creationId xmlns:a16="http://schemas.microsoft.com/office/drawing/2014/main" id="{72161295-CA77-4868-A5DB-111917D94E29}"/>
              </a:ext>
            </a:extLst>
          </p:cNvPr>
          <p:cNvSpPr/>
          <p:nvPr/>
        </p:nvSpPr>
        <p:spPr>
          <a:xfrm>
            <a:off x="6744072" y="2924944"/>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11</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kumimoji="1" lang="en-US" altLang="ja-JP" dirty="0"/>
              <a:t>Generator</a:t>
            </a:r>
            <a:r>
              <a:rPr lang="ja-JP" altLang="en-US" dirty="0"/>
              <a:t>の学習</a:t>
            </a:r>
            <a:endParaRPr kumimoji="1" lang="ja-JP" altLang="en-US" dirty="0"/>
          </a:p>
        </p:txBody>
      </p:sp>
      <p:sp>
        <p:nvSpPr>
          <p:cNvPr id="210" name="四角形: 角を丸くする 209">
            <a:extLst>
              <a:ext uri="{FF2B5EF4-FFF2-40B4-BE49-F238E27FC236}">
                <a16:creationId xmlns:a16="http://schemas.microsoft.com/office/drawing/2014/main" id="{22EDC6D0-564B-4638-9723-EEC27E9765B5}"/>
              </a:ext>
            </a:extLst>
          </p:cNvPr>
          <p:cNvSpPr/>
          <p:nvPr/>
        </p:nvSpPr>
        <p:spPr>
          <a:xfrm>
            <a:off x="2441347" y="2132856"/>
            <a:ext cx="2304256" cy="1455240"/>
          </a:xfrm>
          <a:prstGeom prst="roundRect">
            <a:avLst/>
          </a:prstGeom>
          <a:noFill/>
          <a:ln w="76200">
            <a:solidFill>
              <a:srgbClr val="0070C0"/>
            </a:solid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211" name="四角形: 角を丸くする 210">
            <a:extLst>
              <a:ext uri="{FF2B5EF4-FFF2-40B4-BE49-F238E27FC236}">
                <a16:creationId xmlns:a16="http://schemas.microsoft.com/office/drawing/2014/main" id="{BBC969DA-AA6E-4F28-8A0E-5CC32D90CD67}"/>
              </a:ext>
            </a:extLst>
          </p:cNvPr>
          <p:cNvSpPr/>
          <p:nvPr/>
        </p:nvSpPr>
        <p:spPr>
          <a:xfrm>
            <a:off x="7269564" y="213285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212" name="グループ化 211">
            <a:extLst>
              <a:ext uri="{FF2B5EF4-FFF2-40B4-BE49-F238E27FC236}">
                <a16:creationId xmlns:a16="http://schemas.microsoft.com/office/drawing/2014/main" id="{D5B55B00-F1EB-4862-B976-53EBFBE03895}"/>
              </a:ext>
            </a:extLst>
          </p:cNvPr>
          <p:cNvGrpSpPr/>
          <p:nvPr/>
        </p:nvGrpSpPr>
        <p:grpSpPr>
          <a:xfrm>
            <a:off x="2855640" y="2507976"/>
            <a:ext cx="1338559" cy="936104"/>
            <a:chOff x="7032104" y="2279788"/>
            <a:chExt cx="3312368" cy="2184542"/>
          </a:xfrm>
          <a:solidFill>
            <a:schemeClr val="tx1">
              <a:lumMod val="75000"/>
              <a:lumOff val="25000"/>
            </a:schemeClr>
          </a:solidFill>
        </p:grpSpPr>
        <p:sp>
          <p:nvSpPr>
            <p:cNvPr id="213" name="楕円 212">
              <a:extLst>
                <a:ext uri="{FF2B5EF4-FFF2-40B4-BE49-F238E27FC236}">
                  <a16:creationId xmlns:a16="http://schemas.microsoft.com/office/drawing/2014/main" id="{06F22A86-B5F8-41D2-ACA8-5869FED2D46B}"/>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4" name="楕円 213">
              <a:extLst>
                <a:ext uri="{FF2B5EF4-FFF2-40B4-BE49-F238E27FC236}">
                  <a16:creationId xmlns:a16="http://schemas.microsoft.com/office/drawing/2014/main" id="{DFBA778D-C393-4729-8249-30A02B9E5B9D}"/>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5" name="楕円 214">
              <a:extLst>
                <a:ext uri="{FF2B5EF4-FFF2-40B4-BE49-F238E27FC236}">
                  <a16:creationId xmlns:a16="http://schemas.microsoft.com/office/drawing/2014/main" id="{49BF6D19-2414-4667-ACEB-D1108A54AF58}"/>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6" name="楕円 215">
              <a:extLst>
                <a:ext uri="{FF2B5EF4-FFF2-40B4-BE49-F238E27FC236}">
                  <a16:creationId xmlns:a16="http://schemas.microsoft.com/office/drawing/2014/main" id="{DFD77C5C-2B35-446C-AEFE-536A14142C85}"/>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17" name="直線コネクタ 216">
              <a:extLst>
                <a:ext uri="{FF2B5EF4-FFF2-40B4-BE49-F238E27FC236}">
                  <a16:creationId xmlns:a16="http://schemas.microsoft.com/office/drawing/2014/main" id="{62E22FF7-15CE-4384-AF26-D6B9F79A259C}"/>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18" name="楕円 217">
              <a:extLst>
                <a:ext uri="{FF2B5EF4-FFF2-40B4-BE49-F238E27FC236}">
                  <a16:creationId xmlns:a16="http://schemas.microsoft.com/office/drawing/2014/main" id="{771ED43D-DE7D-4416-BD98-F8085D24A0EC}"/>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9" name="楕円 218">
              <a:extLst>
                <a:ext uri="{FF2B5EF4-FFF2-40B4-BE49-F238E27FC236}">
                  <a16:creationId xmlns:a16="http://schemas.microsoft.com/office/drawing/2014/main" id="{3766825C-7416-43C1-B687-B5BE0658B819}"/>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20" name="楕円 219">
              <a:extLst>
                <a:ext uri="{FF2B5EF4-FFF2-40B4-BE49-F238E27FC236}">
                  <a16:creationId xmlns:a16="http://schemas.microsoft.com/office/drawing/2014/main" id="{6B646ED3-EDE8-4015-B509-E8572883686B}"/>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21" name="楕円 220">
              <a:extLst>
                <a:ext uri="{FF2B5EF4-FFF2-40B4-BE49-F238E27FC236}">
                  <a16:creationId xmlns:a16="http://schemas.microsoft.com/office/drawing/2014/main" id="{98DB1D39-E705-4615-9906-84C18EB45D5D}"/>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22" name="直線コネクタ 221">
              <a:extLst>
                <a:ext uri="{FF2B5EF4-FFF2-40B4-BE49-F238E27FC236}">
                  <a16:creationId xmlns:a16="http://schemas.microsoft.com/office/drawing/2014/main" id="{579FDA2A-13D7-43E4-BA65-CDF12236822D}"/>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23" name="楕円 222">
              <a:extLst>
                <a:ext uri="{FF2B5EF4-FFF2-40B4-BE49-F238E27FC236}">
                  <a16:creationId xmlns:a16="http://schemas.microsoft.com/office/drawing/2014/main" id="{1FAE758F-9032-4870-A3AA-FEB20D0CBEAC}"/>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24" name="楕円 223">
              <a:extLst>
                <a:ext uri="{FF2B5EF4-FFF2-40B4-BE49-F238E27FC236}">
                  <a16:creationId xmlns:a16="http://schemas.microsoft.com/office/drawing/2014/main" id="{87C4D7B7-E42C-42C6-9845-9A763B543651}"/>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25" name="直線コネクタ 224">
              <a:extLst>
                <a:ext uri="{FF2B5EF4-FFF2-40B4-BE49-F238E27FC236}">
                  <a16:creationId xmlns:a16="http://schemas.microsoft.com/office/drawing/2014/main" id="{1CF6F1E0-FDC8-46F3-907F-18DEA3CB0BB7}"/>
                </a:ext>
              </a:extLst>
            </p:cNvPr>
            <p:cNvCxnSpPr>
              <a:stCxn id="213" idx="7"/>
              <a:endCxn id="218"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26" name="直線コネクタ 225">
              <a:extLst>
                <a:ext uri="{FF2B5EF4-FFF2-40B4-BE49-F238E27FC236}">
                  <a16:creationId xmlns:a16="http://schemas.microsoft.com/office/drawing/2014/main" id="{C047F9FD-AE59-488A-922D-DBAEFE6C0F82}"/>
                </a:ext>
              </a:extLst>
            </p:cNvPr>
            <p:cNvCxnSpPr>
              <a:cxnSpLocks/>
              <a:stCxn id="216" idx="5"/>
              <a:endCxn id="221"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27" name="直線コネクタ 226">
              <a:extLst>
                <a:ext uri="{FF2B5EF4-FFF2-40B4-BE49-F238E27FC236}">
                  <a16:creationId xmlns:a16="http://schemas.microsoft.com/office/drawing/2014/main" id="{31ECC657-5BFF-4E47-9567-D7B172B27A17}"/>
                </a:ext>
              </a:extLst>
            </p:cNvPr>
            <p:cNvCxnSpPr>
              <a:cxnSpLocks/>
              <a:stCxn id="234" idx="2"/>
              <a:endCxn id="221"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28" name="直線コネクタ 227">
              <a:extLst>
                <a:ext uri="{FF2B5EF4-FFF2-40B4-BE49-F238E27FC236}">
                  <a16:creationId xmlns:a16="http://schemas.microsoft.com/office/drawing/2014/main" id="{DFFA58B2-4BAD-4B0B-A50D-8F7891B7A0DA}"/>
                </a:ext>
              </a:extLst>
            </p:cNvPr>
            <p:cNvCxnSpPr>
              <a:cxnSpLocks/>
              <a:stCxn id="231" idx="2"/>
              <a:endCxn id="218"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29" name="直線コネクタ 228">
              <a:extLst>
                <a:ext uri="{FF2B5EF4-FFF2-40B4-BE49-F238E27FC236}">
                  <a16:creationId xmlns:a16="http://schemas.microsoft.com/office/drawing/2014/main" id="{511357B2-262D-4DFE-9360-DCFE43AD170B}"/>
                </a:ext>
              </a:extLst>
            </p:cNvPr>
            <p:cNvCxnSpPr>
              <a:cxnSpLocks/>
              <a:stCxn id="238" idx="2"/>
              <a:endCxn id="231"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30" name="直線コネクタ 229">
              <a:extLst>
                <a:ext uri="{FF2B5EF4-FFF2-40B4-BE49-F238E27FC236}">
                  <a16:creationId xmlns:a16="http://schemas.microsoft.com/office/drawing/2014/main" id="{A1CB2670-AF84-4EF1-BB6C-7D6E9B6519A9}"/>
                </a:ext>
              </a:extLst>
            </p:cNvPr>
            <p:cNvCxnSpPr>
              <a:cxnSpLocks/>
              <a:stCxn id="234" idx="6"/>
              <a:endCxn id="241"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31" name="楕円 230">
              <a:extLst>
                <a:ext uri="{FF2B5EF4-FFF2-40B4-BE49-F238E27FC236}">
                  <a16:creationId xmlns:a16="http://schemas.microsoft.com/office/drawing/2014/main" id="{072A9AFE-304E-40DD-A948-91B1D4DDF511}"/>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2" name="楕円 231">
              <a:extLst>
                <a:ext uri="{FF2B5EF4-FFF2-40B4-BE49-F238E27FC236}">
                  <a16:creationId xmlns:a16="http://schemas.microsoft.com/office/drawing/2014/main" id="{15614B51-0D8D-40AD-9BAF-DF5C2D0206FB}"/>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3" name="楕円 232">
              <a:extLst>
                <a:ext uri="{FF2B5EF4-FFF2-40B4-BE49-F238E27FC236}">
                  <a16:creationId xmlns:a16="http://schemas.microsoft.com/office/drawing/2014/main" id="{4C38E189-2017-413C-B756-FFB8AC4D16BC}"/>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4" name="楕円 233">
              <a:extLst>
                <a:ext uri="{FF2B5EF4-FFF2-40B4-BE49-F238E27FC236}">
                  <a16:creationId xmlns:a16="http://schemas.microsoft.com/office/drawing/2014/main" id="{8F6F265E-FBE8-431C-8598-4DA925050596}"/>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35" name="直線コネクタ 234">
              <a:extLst>
                <a:ext uri="{FF2B5EF4-FFF2-40B4-BE49-F238E27FC236}">
                  <a16:creationId xmlns:a16="http://schemas.microsoft.com/office/drawing/2014/main" id="{87D5AACD-0FCF-4864-949F-939D929D5944}"/>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36" name="楕円 235">
              <a:extLst>
                <a:ext uri="{FF2B5EF4-FFF2-40B4-BE49-F238E27FC236}">
                  <a16:creationId xmlns:a16="http://schemas.microsoft.com/office/drawing/2014/main" id="{8399E06C-7A4A-4D63-B5B7-2748F08C5F4C}"/>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7" name="楕円 236">
              <a:extLst>
                <a:ext uri="{FF2B5EF4-FFF2-40B4-BE49-F238E27FC236}">
                  <a16:creationId xmlns:a16="http://schemas.microsoft.com/office/drawing/2014/main" id="{D4E75C36-DF6B-408A-88F1-B6A32099E655}"/>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8" name="楕円 237">
              <a:extLst>
                <a:ext uri="{FF2B5EF4-FFF2-40B4-BE49-F238E27FC236}">
                  <a16:creationId xmlns:a16="http://schemas.microsoft.com/office/drawing/2014/main" id="{15DC9134-2172-4734-A81C-55A92EB58C1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9" name="楕円 238">
              <a:extLst>
                <a:ext uri="{FF2B5EF4-FFF2-40B4-BE49-F238E27FC236}">
                  <a16:creationId xmlns:a16="http://schemas.microsoft.com/office/drawing/2014/main" id="{8DC5465E-86F8-4069-8CE1-E046F346E569}"/>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0" name="楕円 239">
              <a:extLst>
                <a:ext uri="{FF2B5EF4-FFF2-40B4-BE49-F238E27FC236}">
                  <a16:creationId xmlns:a16="http://schemas.microsoft.com/office/drawing/2014/main" id="{172D10FA-F46F-4DC2-8CD9-0CB95AD9788B}"/>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1" name="楕円 240">
              <a:extLst>
                <a:ext uri="{FF2B5EF4-FFF2-40B4-BE49-F238E27FC236}">
                  <a16:creationId xmlns:a16="http://schemas.microsoft.com/office/drawing/2014/main" id="{99C2E9D5-C178-4558-BEBF-E996156CF59C}"/>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42" name="直線コネクタ 241">
              <a:extLst>
                <a:ext uri="{FF2B5EF4-FFF2-40B4-BE49-F238E27FC236}">
                  <a16:creationId xmlns:a16="http://schemas.microsoft.com/office/drawing/2014/main" id="{1EFDC9F9-1ED3-4260-87B4-E1606959DB7E}"/>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43" name="楕円 242">
              <a:extLst>
                <a:ext uri="{FF2B5EF4-FFF2-40B4-BE49-F238E27FC236}">
                  <a16:creationId xmlns:a16="http://schemas.microsoft.com/office/drawing/2014/main" id="{8B3E56C6-D7A4-4629-9B45-2D56E10144F6}"/>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4" name="楕円 243">
              <a:extLst>
                <a:ext uri="{FF2B5EF4-FFF2-40B4-BE49-F238E27FC236}">
                  <a16:creationId xmlns:a16="http://schemas.microsoft.com/office/drawing/2014/main" id="{9C72C5C1-55B2-4DAA-A34D-C5BFEECBD47A}"/>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5" name="楕円 244">
              <a:extLst>
                <a:ext uri="{FF2B5EF4-FFF2-40B4-BE49-F238E27FC236}">
                  <a16:creationId xmlns:a16="http://schemas.microsoft.com/office/drawing/2014/main" id="{98FA3BF1-3B91-4950-9662-F3248E1310EB}"/>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6" name="楕円 245">
              <a:extLst>
                <a:ext uri="{FF2B5EF4-FFF2-40B4-BE49-F238E27FC236}">
                  <a16:creationId xmlns:a16="http://schemas.microsoft.com/office/drawing/2014/main" id="{F1D32932-33C6-4C5D-8513-8E28800B2B6C}"/>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7" name="楕円 246">
              <a:extLst>
                <a:ext uri="{FF2B5EF4-FFF2-40B4-BE49-F238E27FC236}">
                  <a16:creationId xmlns:a16="http://schemas.microsoft.com/office/drawing/2014/main" id="{93D67DB3-7A63-4F33-BCC1-F9DD8C3DE1F2}"/>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8" name="楕円 247">
              <a:extLst>
                <a:ext uri="{FF2B5EF4-FFF2-40B4-BE49-F238E27FC236}">
                  <a16:creationId xmlns:a16="http://schemas.microsoft.com/office/drawing/2014/main" id="{01CA093F-E686-4A27-844B-5C9AAE4B8AA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9" name="楕円 248">
              <a:extLst>
                <a:ext uri="{FF2B5EF4-FFF2-40B4-BE49-F238E27FC236}">
                  <a16:creationId xmlns:a16="http://schemas.microsoft.com/office/drawing/2014/main" id="{CCF91DFA-9CA9-466F-85EE-7AA9A241F19B}"/>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50" name="直線コネクタ 249">
              <a:extLst>
                <a:ext uri="{FF2B5EF4-FFF2-40B4-BE49-F238E27FC236}">
                  <a16:creationId xmlns:a16="http://schemas.microsoft.com/office/drawing/2014/main" id="{1724521C-2E87-4F5D-B3B0-0BDF63D9535B}"/>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51" name="楕円 250">
              <a:extLst>
                <a:ext uri="{FF2B5EF4-FFF2-40B4-BE49-F238E27FC236}">
                  <a16:creationId xmlns:a16="http://schemas.microsoft.com/office/drawing/2014/main" id="{2C069EAE-839C-4D34-B73B-D1AFB5D31743}"/>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52" name="楕円 251">
              <a:extLst>
                <a:ext uri="{FF2B5EF4-FFF2-40B4-BE49-F238E27FC236}">
                  <a16:creationId xmlns:a16="http://schemas.microsoft.com/office/drawing/2014/main" id="{94A8C41D-9516-48C5-9BE5-E8621812E75B}"/>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53" name="楕円 252">
              <a:extLst>
                <a:ext uri="{FF2B5EF4-FFF2-40B4-BE49-F238E27FC236}">
                  <a16:creationId xmlns:a16="http://schemas.microsoft.com/office/drawing/2014/main" id="{49BC0EC9-F4AF-42FE-8F32-DB5DFFA44B0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54" name="直線コネクタ 253">
              <a:extLst>
                <a:ext uri="{FF2B5EF4-FFF2-40B4-BE49-F238E27FC236}">
                  <a16:creationId xmlns:a16="http://schemas.microsoft.com/office/drawing/2014/main" id="{AE92E415-9DD0-451F-A9E7-E6F2BF2FDE5D}"/>
                </a:ext>
              </a:extLst>
            </p:cNvPr>
            <p:cNvCxnSpPr>
              <a:cxnSpLocks/>
              <a:stCxn id="246" idx="2"/>
              <a:endCxn id="238"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255" name="直線コネクタ 254">
              <a:extLst>
                <a:ext uri="{FF2B5EF4-FFF2-40B4-BE49-F238E27FC236}">
                  <a16:creationId xmlns:a16="http://schemas.microsoft.com/office/drawing/2014/main" id="{C57A5EFE-6C86-4922-9688-7DF071D0E174}"/>
                </a:ext>
              </a:extLst>
            </p:cNvPr>
            <p:cNvCxnSpPr>
              <a:cxnSpLocks/>
              <a:stCxn id="249" idx="2"/>
              <a:endCxn id="241"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256" name="グループ化 255">
            <a:extLst>
              <a:ext uri="{FF2B5EF4-FFF2-40B4-BE49-F238E27FC236}">
                <a16:creationId xmlns:a16="http://schemas.microsoft.com/office/drawing/2014/main" id="{8B37F44A-9F69-4C22-BCC2-91F85C07E508}"/>
              </a:ext>
            </a:extLst>
          </p:cNvPr>
          <p:cNvGrpSpPr/>
          <p:nvPr/>
        </p:nvGrpSpPr>
        <p:grpSpPr>
          <a:xfrm>
            <a:off x="7736247" y="2507976"/>
            <a:ext cx="1488695" cy="987337"/>
            <a:chOff x="1559496" y="2276872"/>
            <a:chExt cx="3309987" cy="2110365"/>
          </a:xfrm>
          <a:solidFill>
            <a:schemeClr val="tx1">
              <a:lumMod val="75000"/>
              <a:lumOff val="25000"/>
            </a:schemeClr>
          </a:solidFill>
        </p:grpSpPr>
        <p:sp>
          <p:nvSpPr>
            <p:cNvPr id="257" name="楕円 256">
              <a:extLst>
                <a:ext uri="{FF2B5EF4-FFF2-40B4-BE49-F238E27FC236}">
                  <a16:creationId xmlns:a16="http://schemas.microsoft.com/office/drawing/2014/main" id="{FD17EDC9-1DC7-4495-9D0B-720DEF5C2C08}"/>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58" name="楕円 257">
              <a:extLst>
                <a:ext uri="{FF2B5EF4-FFF2-40B4-BE49-F238E27FC236}">
                  <a16:creationId xmlns:a16="http://schemas.microsoft.com/office/drawing/2014/main" id="{8604FDA6-E4F1-464C-A46D-B270900CAEB3}"/>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59" name="楕円 258">
              <a:extLst>
                <a:ext uri="{FF2B5EF4-FFF2-40B4-BE49-F238E27FC236}">
                  <a16:creationId xmlns:a16="http://schemas.microsoft.com/office/drawing/2014/main" id="{BC0B52AD-87E5-4739-BBDF-DEFD53D57370}"/>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0" name="楕円 259">
              <a:extLst>
                <a:ext uri="{FF2B5EF4-FFF2-40B4-BE49-F238E27FC236}">
                  <a16:creationId xmlns:a16="http://schemas.microsoft.com/office/drawing/2014/main" id="{6F45D844-9CEE-4F83-BCF6-F43924E7B7AD}"/>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61" name="直線コネクタ 260">
              <a:extLst>
                <a:ext uri="{FF2B5EF4-FFF2-40B4-BE49-F238E27FC236}">
                  <a16:creationId xmlns:a16="http://schemas.microsoft.com/office/drawing/2014/main" id="{51C60FD7-A9FE-4780-AD47-78ACD569668E}"/>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62" name="楕円 261">
              <a:extLst>
                <a:ext uri="{FF2B5EF4-FFF2-40B4-BE49-F238E27FC236}">
                  <a16:creationId xmlns:a16="http://schemas.microsoft.com/office/drawing/2014/main" id="{BC425980-8307-4903-8938-0123836541A3}"/>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3" name="楕円 262">
              <a:extLst>
                <a:ext uri="{FF2B5EF4-FFF2-40B4-BE49-F238E27FC236}">
                  <a16:creationId xmlns:a16="http://schemas.microsoft.com/office/drawing/2014/main" id="{1F241B49-01F3-4987-AD28-B1CB3050D6AA}"/>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4" name="楕円 263">
              <a:extLst>
                <a:ext uri="{FF2B5EF4-FFF2-40B4-BE49-F238E27FC236}">
                  <a16:creationId xmlns:a16="http://schemas.microsoft.com/office/drawing/2014/main" id="{3A6042AF-68C1-44E3-B379-4E99FDC20A7E}"/>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5" name="楕円 264">
              <a:extLst>
                <a:ext uri="{FF2B5EF4-FFF2-40B4-BE49-F238E27FC236}">
                  <a16:creationId xmlns:a16="http://schemas.microsoft.com/office/drawing/2014/main" id="{32E6C110-9A7C-4CEB-9BB9-0DAC76FE1549}"/>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66" name="直線コネクタ 265">
              <a:extLst>
                <a:ext uri="{FF2B5EF4-FFF2-40B4-BE49-F238E27FC236}">
                  <a16:creationId xmlns:a16="http://schemas.microsoft.com/office/drawing/2014/main" id="{B1C73583-00C1-466E-BFBE-14B20189DFF4}"/>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67" name="楕円 266">
              <a:extLst>
                <a:ext uri="{FF2B5EF4-FFF2-40B4-BE49-F238E27FC236}">
                  <a16:creationId xmlns:a16="http://schemas.microsoft.com/office/drawing/2014/main" id="{9681CADB-2CD0-4AE4-BCCB-376F0617163C}"/>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8" name="楕円 267">
              <a:extLst>
                <a:ext uri="{FF2B5EF4-FFF2-40B4-BE49-F238E27FC236}">
                  <a16:creationId xmlns:a16="http://schemas.microsoft.com/office/drawing/2014/main" id="{B62B1AAA-8435-4656-98BF-3EA8C31E97F3}"/>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69" name="楕円 268">
              <a:extLst>
                <a:ext uri="{FF2B5EF4-FFF2-40B4-BE49-F238E27FC236}">
                  <a16:creationId xmlns:a16="http://schemas.microsoft.com/office/drawing/2014/main" id="{A6C049A1-22CB-4C7B-A0C7-7A979057C403}"/>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70" name="楕円 269">
              <a:extLst>
                <a:ext uri="{FF2B5EF4-FFF2-40B4-BE49-F238E27FC236}">
                  <a16:creationId xmlns:a16="http://schemas.microsoft.com/office/drawing/2014/main" id="{1859E582-C6C4-479F-A2C5-748E26A42565}"/>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271" name="直線コネクタ 270">
              <a:extLst>
                <a:ext uri="{FF2B5EF4-FFF2-40B4-BE49-F238E27FC236}">
                  <a16:creationId xmlns:a16="http://schemas.microsoft.com/office/drawing/2014/main" id="{BB60188E-0A35-4491-A3B8-09FA1EBE6B1C}"/>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72" name="楕円 271">
              <a:extLst>
                <a:ext uri="{FF2B5EF4-FFF2-40B4-BE49-F238E27FC236}">
                  <a16:creationId xmlns:a16="http://schemas.microsoft.com/office/drawing/2014/main" id="{F16A74F7-D70E-4317-B278-21C96B60938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73" name="楕円 272">
              <a:extLst>
                <a:ext uri="{FF2B5EF4-FFF2-40B4-BE49-F238E27FC236}">
                  <a16:creationId xmlns:a16="http://schemas.microsoft.com/office/drawing/2014/main" id="{8E301923-08AB-47A6-A2D5-46AC1AEBBF73}"/>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74" name="楕円 273">
              <a:extLst>
                <a:ext uri="{FF2B5EF4-FFF2-40B4-BE49-F238E27FC236}">
                  <a16:creationId xmlns:a16="http://schemas.microsoft.com/office/drawing/2014/main" id="{3B6D02FB-D07A-401E-91C4-1EAA5F82013A}"/>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75" name="直線コネクタ 274">
              <a:extLst>
                <a:ext uri="{FF2B5EF4-FFF2-40B4-BE49-F238E27FC236}">
                  <a16:creationId xmlns:a16="http://schemas.microsoft.com/office/drawing/2014/main" id="{10534C18-C76A-44A8-B962-4959E4E98A50}"/>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76" name="楕円 275">
              <a:extLst>
                <a:ext uri="{FF2B5EF4-FFF2-40B4-BE49-F238E27FC236}">
                  <a16:creationId xmlns:a16="http://schemas.microsoft.com/office/drawing/2014/main" id="{B5DF174C-7076-4054-BC26-4CB89CDF7DEA}"/>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77" name="楕円 276">
              <a:extLst>
                <a:ext uri="{FF2B5EF4-FFF2-40B4-BE49-F238E27FC236}">
                  <a16:creationId xmlns:a16="http://schemas.microsoft.com/office/drawing/2014/main" id="{06D69B69-5E71-4C32-A820-8184DA62AA47}"/>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78" name="楕円 277">
              <a:extLst>
                <a:ext uri="{FF2B5EF4-FFF2-40B4-BE49-F238E27FC236}">
                  <a16:creationId xmlns:a16="http://schemas.microsoft.com/office/drawing/2014/main" id="{E8F938CB-0C87-4B29-BCEC-FBEF1817D33F}"/>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79" name="楕円 278">
              <a:extLst>
                <a:ext uri="{FF2B5EF4-FFF2-40B4-BE49-F238E27FC236}">
                  <a16:creationId xmlns:a16="http://schemas.microsoft.com/office/drawing/2014/main" id="{F4650508-EE1D-491F-8B2F-D05A7666BCDC}"/>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80" name="楕円 279">
              <a:extLst>
                <a:ext uri="{FF2B5EF4-FFF2-40B4-BE49-F238E27FC236}">
                  <a16:creationId xmlns:a16="http://schemas.microsoft.com/office/drawing/2014/main" id="{AD4F42F8-D66D-482F-AFC8-ED31A5D0F220}"/>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81" name="楕円 280">
              <a:extLst>
                <a:ext uri="{FF2B5EF4-FFF2-40B4-BE49-F238E27FC236}">
                  <a16:creationId xmlns:a16="http://schemas.microsoft.com/office/drawing/2014/main" id="{1A028156-E58A-45B8-A0B7-8819C2B14EF4}"/>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82" name="楕円 281">
              <a:extLst>
                <a:ext uri="{FF2B5EF4-FFF2-40B4-BE49-F238E27FC236}">
                  <a16:creationId xmlns:a16="http://schemas.microsoft.com/office/drawing/2014/main" id="{95425801-4BA3-4A72-BEE4-5D659553F70C}"/>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83" name="直線コネクタ 282">
              <a:extLst>
                <a:ext uri="{FF2B5EF4-FFF2-40B4-BE49-F238E27FC236}">
                  <a16:creationId xmlns:a16="http://schemas.microsoft.com/office/drawing/2014/main" id="{EAB58999-7624-4B8D-B916-1517B9213061}"/>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284" name="直線コネクタ 283">
              <a:extLst>
                <a:ext uri="{FF2B5EF4-FFF2-40B4-BE49-F238E27FC236}">
                  <a16:creationId xmlns:a16="http://schemas.microsoft.com/office/drawing/2014/main" id="{33778144-F650-4269-AB9D-AF6D16146C20}"/>
                </a:ext>
              </a:extLst>
            </p:cNvPr>
            <p:cNvCxnSpPr>
              <a:stCxn id="257" idx="7"/>
              <a:endCxn id="262"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5" name="直線コネクタ 284">
              <a:extLst>
                <a:ext uri="{FF2B5EF4-FFF2-40B4-BE49-F238E27FC236}">
                  <a16:creationId xmlns:a16="http://schemas.microsoft.com/office/drawing/2014/main" id="{C30B6927-E45A-44AE-9962-C749A4DF943D}"/>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6" name="直線コネクタ 285">
              <a:extLst>
                <a:ext uri="{FF2B5EF4-FFF2-40B4-BE49-F238E27FC236}">
                  <a16:creationId xmlns:a16="http://schemas.microsoft.com/office/drawing/2014/main" id="{118DE6B1-C335-4A70-AB71-F0262B871485}"/>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7" name="直線コネクタ 286">
              <a:extLst>
                <a:ext uri="{FF2B5EF4-FFF2-40B4-BE49-F238E27FC236}">
                  <a16:creationId xmlns:a16="http://schemas.microsoft.com/office/drawing/2014/main" id="{D5C9A9FB-6573-4C78-8673-9AD13521DE3D}"/>
                </a:ext>
              </a:extLst>
            </p:cNvPr>
            <p:cNvCxnSpPr>
              <a:cxnSpLocks/>
              <a:stCxn id="278" idx="1"/>
              <a:endCxn id="262"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8" name="直線コネクタ 287">
              <a:extLst>
                <a:ext uri="{FF2B5EF4-FFF2-40B4-BE49-F238E27FC236}">
                  <a16:creationId xmlns:a16="http://schemas.microsoft.com/office/drawing/2014/main" id="{A3C1C835-CEC8-4AB5-A7D4-DF57F8CA8C5A}"/>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9" name="直線コネクタ 288">
              <a:extLst>
                <a:ext uri="{FF2B5EF4-FFF2-40B4-BE49-F238E27FC236}">
                  <a16:creationId xmlns:a16="http://schemas.microsoft.com/office/drawing/2014/main" id="{E93E5A06-9023-41A7-88A6-3C47A0330711}"/>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290" name="直線コネクタ 289">
              <a:extLst>
                <a:ext uri="{FF2B5EF4-FFF2-40B4-BE49-F238E27FC236}">
                  <a16:creationId xmlns:a16="http://schemas.microsoft.com/office/drawing/2014/main" id="{15833BEB-D443-4882-B5EE-8510561D6F17}"/>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291" name="直線コネクタ 290">
              <a:extLst>
                <a:ext uri="{FF2B5EF4-FFF2-40B4-BE49-F238E27FC236}">
                  <a16:creationId xmlns:a16="http://schemas.microsoft.com/office/drawing/2014/main" id="{F9A2A788-A623-4C77-A7B4-6183BA64F39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00" name="正方形/長方形 99">
            <a:extLst>
              <a:ext uri="{FF2B5EF4-FFF2-40B4-BE49-F238E27FC236}">
                <a16:creationId xmlns:a16="http://schemas.microsoft.com/office/drawing/2014/main" id="{82A09BE2-9273-40B9-AB34-8EBC29ADB519}"/>
              </a:ext>
            </a:extLst>
          </p:cNvPr>
          <p:cNvSpPr/>
          <p:nvPr/>
        </p:nvSpPr>
        <p:spPr>
          <a:xfrm>
            <a:off x="4943872" y="5301208"/>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sp>
        <p:nvSpPr>
          <p:cNvPr id="101" name="正方形/長方形 100">
            <a:extLst>
              <a:ext uri="{FF2B5EF4-FFF2-40B4-BE49-F238E27FC236}">
                <a16:creationId xmlns:a16="http://schemas.microsoft.com/office/drawing/2014/main" id="{A48CABCD-8866-4246-A743-9F72E4AF9403}"/>
              </a:ext>
            </a:extLst>
          </p:cNvPr>
          <p:cNvSpPr/>
          <p:nvPr/>
        </p:nvSpPr>
        <p:spPr>
          <a:xfrm>
            <a:off x="5290964" y="1826903"/>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pic>
        <p:nvPicPr>
          <p:cNvPr id="104" name="図 103">
            <a:extLst>
              <a:ext uri="{FF2B5EF4-FFF2-40B4-BE49-F238E27FC236}">
                <a16:creationId xmlns:a16="http://schemas.microsoft.com/office/drawing/2014/main" id="{98A1C514-5DD0-463E-ABC2-84DA5CEC9A7B}"/>
              </a:ext>
            </a:extLst>
          </p:cNvPr>
          <p:cNvPicPr>
            <a:picLocks noChangeAspect="1"/>
          </p:cNvPicPr>
          <p:nvPr/>
        </p:nvPicPr>
        <p:blipFill>
          <a:blip r:embed="rId2"/>
          <a:stretch>
            <a:fillRect/>
          </a:stretch>
        </p:blipFill>
        <p:spPr>
          <a:xfrm>
            <a:off x="5703545" y="2333800"/>
            <a:ext cx="896511" cy="1010412"/>
          </a:xfrm>
          <a:prstGeom prst="rect">
            <a:avLst/>
          </a:prstGeom>
        </p:spPr>
      </p:pic>
      <p:pic>
        <p:nvPicPr>
          <p:cNvPr id="105" name="Picture 4">
            <a:extLst>
              <a:ext uri="{FF2B5EF4-FFF2-40B4-BE49-F238E27FC236}">
                <a16:creationId xmlns:a16="http://schemas.microsoft.com/office/drawing/2014/main" id="{97A86F05-6771-4170-8D6B-673D15CA1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sp>
        <p:nvSpPr>
          <p:cNvPr id="107" name="フローチャート: 結合子 106">
            <a:extLst>
              <a:ext uri="{FF2B5EF4-FFF2-40B4-BE49-F238E27FC236}">
                <a16:creationId xmlns:a16="http://schemas.microsoft.com/office/drawing/2014/main" id="{D2A00E4D-038C-431A-98D8-BE2C32C43C3A}"/>
              </a:ext>
            </a:extLst>
          </p:cNvPr>
          <p:cNvSpPr/>
          <p:nvPr/>
        </p:nvSpPr>
        <p:spPr>
          <a:xfrm>
            <a:off x="10718621" y="3651013"/>
            <a:ext cx="581846" cy="253280"/>
          </a:xfrm>
          <a:prstGeom prst="flowChartConnector">
            <a:avLst/>
          </a:prstGeom>
          <a:solidFill>
            <a:schemeClr val="bg1"/>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9" name="正方形/長方形 108">
            <a:extLst>
              <a:ext uri="{FF2B5EF4-FFF2-40B4-BE49-F238E27FC236}">
                <a16:creationId xmlns:a16="http://schemas.microsoft.com/office/drawing/2014/main" id="{74CF4878-2CBA-41A3-AEBD-987EA79CF70F}"/>
              </a:ext>
            </a:extLst>
          </p:cNvPr>
          <p:cNvSpPr/>
          <p:nvPr/>
        </p:nvSpPr>
        <p:spPr>
          <a:xfrm>
            <a:off x="11131059" y="1752655"/>
            <a:ext cx="543739" cy="307777"/>
          </a:xfrm>
          <a:prstGeom prst="rect">
            <a:avLst/>
          </a:prstGeom>
        </p:spPr>
        <p:txBody>
          <a:bodyPr wrap="none">
            <a:spAutoFit/>
          </a:bodyPr>
          <a:lstStyle/>
          <a:p>
            <a:pPr algn="ctr"/>
            <a:r>
              <a:rPr kumimoji="1" lang="ja-JP" altLang="en-US" sz="1400" dirty="0"/>
              <a:t>正解</a:t>
            </a:r>
            <a:endParaRPr kumimoji="1" lang="en-US" altLang="ja-JP" sz="1400" dirty="0"/>
          </a:p>
        </p:txBody>
      </p:sp>
      <p:sp>
        <p:nvSpPr>
          <p:cNvPr id="111" name="正方形/長方形 110">
            <a:extLst>
              <a:ext uri="{FF2B5EF4-FFF2-40B4-BE49-F238E27FC236}">
                <a16:creationId xmlns:a16="http://schemas.microsoft.com/office/drawing/2014/main" id="{83486F7C-DE34-43E0-AF3D-02AF275C27FF}"/>
              </a:ext>
            </a:extLst>
          </p:cNvPr>
          <p:cNvSpPr/>
          <p:nvPr/>
        </p:nvSpPr>
        <p:spPr>
          <a:xfrm>
            <a:off x="10343101" y="2960596"/>
            <a:ext cx="434735" cy="307777"/>
          </a:xfrm>
          <a:prstGeom prst="rect">
            <a:avLst/>
          </a:prstGeom>
        </p:spPr>
        <p:txBody>
          <a:bodyPr wrap="none">
            <a:spAutoFit/>
          </a:bodyPr>
          <a:lstStyle/>
          <a:p>
            <a:pPr algn="ctr"/>
            <a:r>
              <a:rPr kumimoji="1" lang="en-US" altLang="ja-JP" sz="1400" dirty="0"/>
              <a:t>0.2</a:t>
            </a:r>
          </a:p>
        </p:txBody>
      </p:sp>
      <p:sp>
        <p:nvSpPr>
          <p:cNvPr id="112" name="正方形/長方形 111">
            <a:extLst>
              <a:ext uri="{FF2B5EF4-FFF2-40B4-BE49-F238E27FC236}">
                <a16:creationId xmlns:a16="http://schemas.microsoft.com/office/drawing/2014/main" id="{6F9F5469-19E1-4D64-A1B5-453DDF84CF23}"/>
              </a:ext>
            </a:extLst>
          </p:cNvPr>
          <p:cNvSpPr/>
          <p:nvPr/>
        </p:nvSpPr>
        <p:spPr>
          <a:xfrm>
            <a:off x="10303578" y="1700808"/>
            <a:ext cx="525403" cy="17978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3" name="正方形/長方形 112">
            <a:extLst>
              <a:ext uri="{FF2B5EF4-FFF2-40B4-BE49-F238E27FC236}">
                <a16:creationId xmlns:a16="http://schemas.microsoft.com/office/drawing/2014/main" id="{A0B88691-024B-4251-8D39-D80AFB3A7E9D}"/>
              </a:ext>
            </a:extLst>
          </p:cNvPr>
          <p:cNvSpPr/>
          <p:nvPr/>
        </p:nvSpPr>
        <p:spPr>
          <a:xfrm>
            <a:off x="10282997" y="1755238"/>
            <a:ext cx="543739" cy="523220"/>
          </a:xfrm>
          <a:prstGeom prst="rect">
            <a:avLst/>
          </a:prstGeom>
        </p:spPr>
        <p:txBody>
          <a:bodyPr wrap="none">
            <a:spAutoFit/>
          </a:bodyPr>
          <a:lstStyle/>
          <a:p>
            <a:pPr algn="ctr"/>
            <a:r>
              <a:rPr lang="ja-JP" altLang="en-US" sz="1400" dirty="0"/>
              <a:t>予測</a:t>
            </a:r>
            <a:endParaRPr lang="en-US" altLang="ja-JP" sz="1400" dirty="0"/>
          </a:p>
          <a:p>
            <a:pPr algn="ctr"/>
            <a:r>
              <a:rPr lang="en-US" altLang="ja-JP" sz="1400" dirty="0"/>
              <a:t>(</a:t>
            </a:r>
            <a:r>
              <a:rPr lang="ja-JP" altLang="en-US" sz="1400" dirty="0"/>
              <a:t>例</a:t>
            </a:r>
            <a:r>
              <a:rPr lang="en-US" altLang="ja-JP" sz="1400" dirty="0"/>
              <a:t>)</a:t>
            </a:r>
          </a:p>
        </p:txBody>
      </p:sp>
      <p:sp>
        <p:nvSpPr>
          <p:cNvPr id="114" name="正方形/長方形 113">
            <a:extLst>
              <a:ext uri="{FF2B5EF4-FFF2-40B4-BE49-F238E27FC236}">
                <a16:creationId xmlns:a16="http://schemas.microsoft.com/office/drawing/2014/main" id="{A2B1809F-2B34-4DDE-A616-6EAEFBB2CEB1}"/>
              </a:ext>
            </a:extLst>
          </p:cNvPr>
          <p:cNvSpPr/>
          <p:nvPr/>
        </p:nvSpPr>
        <p:spPr>
          <a:xfrm>
            <a:off x="11143329" y="1694115"/>
            <a:ext cx="525403" cy="17978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16" name="直線コネクタ 115">
            <a:extLst>
              <a:ext uri="{FF2B5EF4-FFF2-40B4-BE49-F238E27FC236}">
                <a16:creationId xmlns:a16="http://schemas.microsoft.com/office/drawing/2014/main" id="{6669D236-107E-4332-AA97-E4F0205E5DCD}"/>
              </a:ext>
            </a:extLst>
          </p:cNvPr>
          <p:cNvCxnSpPr>
            <a:cxnSpLocks/>
            <a:stCxn id="112" idx="2"/>
          </p:cNvCxnSpPr>
          <p:nvPr/>
        </p:nvCxnSpPr>
        <p:spPr>
          <a:xfrm>
            <a:off x="10566280" y="3498663"/>
            <a:ext cx="0" cy="21836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124051A9-C25B-4269-8E0B-BD48941BB397}"/>
              </a:ext>
            </a:extLst>
          </p:cNvPr>
          <p:cNvCxnSpPr>
            <a:cxnSpLocks/>
          </p:cNvCxnSpPr>
          <p:nvPr/>
        </p:nvCxnSpPr>
        <p:spPr>
          <a:xfrm>
            <a:off x="11393839" y="3498663"/>
            <a:ext cx="0" cy="22506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8" name="直線矢印コネクタ 117">
            <a:extLst>
              <a:ext uri="{FF2B5EF4-FFF2-40B4-BE49-F238E27FC236}">
                <a16:creationId xmlns:a16="http://schemas.microsoft.com/office/drawing/2014/main" id="{A3690975-6BEC-4D8E-9DA5-471131F92E2B}"/>
              </a:ext>
            </a:extLst>
          </p:cNvPr>
          <p:cNvCxnSpPr/>
          <p:nvPr/>
        </p:nvCxnSpPr>
        <p:spPr>
          <a:xfrm>
            <a:off x="10566280" y="3614306"/>
            <a:ext cx="827559"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テキスト ボックス 118">
            <a:extLst>
              <a:ext uri="{FF2B5EF4-FFF2-40B4-BE49-F238E27FC236}">
                <a16:creationId xmlns:a16="http://schemas.microsoft.com/office/drawing/2014/main" id="{D76B7581-DE7A-407D-93C7-61C33FE8F1C8}"/>
              </a:ext>
            </a:extLst>
          </p:cNvPr>
          <p:cNvSpPr txBox="1"/>
          <p:nvPr/>
        </p:nvSpPr>
        <p:spPr>
          <a:xfrm>
            <a:off x="10777597" y="3651014"/>
            <a:ext cx="511457" cy="276999"/>
          </a:xfrm>
          <a:prstGeom prst="rect">
            <a:avLst/>
          </a:prstGeom>
          <a:noFill/>
        </p:spPr>
        <p:txBody>
          <a:bodyPr wrap="square" rtlCol="0">
            <a:spAutoFit/>
          </a:bodyPr>
          <a:lstStyle/>
          <a:p>
            <a:pPr algn="l"/>
            <a:r>
              <a:rPr kumimoji="1" lang="ja-JP" altLang="en-US" sz="1200" dirty="0">
                <a:solidFill>
                  <a:srgbClr val="0070C0"/>
                </a:solidFill>
              </a:rPr>
              <a:t>損失</a:t>
            </a:r>
          </a:p>
        </p:txBody>
      </p:sp>
      <p:cxnSp>
        <p:nvCxnSpPr>
          <p:cNvPr id="120" name="コネクタ: 曲線 119">
            <a:extLst>
              <a:ext uri="{FF2B5EF4-FFF2-40B4-BE49-F238E27FC236}">
                <a16:creationId xmlns:a16="http://schemas.microsoft.com/office/drawing/2014/main" id="{E4DA84EA-7B56-4185-91EB-186FEB8D51AD}"/>
              </a:ext>
            </a:extLst>
          </p:cNvPr>
          <p:cNvCxnSpPr>
            <a:cxnSpLocks/>
            <a:stCxn id="119" idx="2"/>
            <a:endCxn id="210" idx="2"/>
          </p:cNvCxnSpPr>
          <p:nvPr/>
        </p:nvCxnSpPr>
        <p:spPr>
          <a:xfrm rot="5400000" flipH="1">
            <a:off x="7143442" y="38130"/>
            <a:ext cx="339917" cy="7439851"/>
          </a:xfrm>
          <a:prstGeom prst="curvedConnector3">
            <a:avLst>
              <a:gd name="adj1" fmla="val -12243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1" name="テキスト ボックス 120">
            <a:extLst>
              <a:ext uri="{FF2B5EF4-FFF2-40B4-BE49-F238E27FC236}">
                <a16:creationId xmlns:a16="http://schemas.microsoft.com/office/drawing/2014/main" id="{83A30E06-569B-412F-83DB-8512D1D1D97F}"/>
              </a:ext>
            </a:extLst>
          </p:cNvPr>
          <p:cNvSpPr txBox="1"/>
          <p:nvPr/>
        </p:nvSpPr>
        <p:spPr>
          <a:xfrm>
            <a:off x="2136563" y="3869906"/>
            <a:ext cx="2354828" cy="461665"/>
          </a:xfrm>
          <a:prstGeom prst="rect">
            <a:avLst/>
          </a:prstGeom>
          <a:noFill/>
          <a:ln>
            <a:noFill/>
          </a:ln>
        </p:spPr>
        <p:txBody>
          <a:bodyPr wrap="square" rtlCol="0">
            <a:spAutoFit/>
          </a:bodyPr>
          <a:lstStyle/>
          <a:p>
            <a:pPr algn="l"/>
            <a:r>
              <a:rPr kumimoji="1" lang="ja-JP" altLang="en-US" sz="1200" dirty="0">
                <a:solidFill>
                  <a:srgbClr val="0070C0"/>
                </a:solidFill>
              </a:rPr>
              <a:t>最適化アルゴリズム</a:t>
            </a:r>
            <a:endParaRPr kumimoji="1" lang="en-US" altLang="ja-JP" sz="1200" dirty="0">
              <a:solidFill>
                <a:srgbClr val="0070C0"/>
              </a:solidFill>
            </a:endParaRPr>
          </a:p>
          <a:p>
            <a:pPr algn="l"/>
            <a:r>
              <a:rPr kumimoji="1" lang="ja-JP" altLang="en-US" sz="1200" dirty="0">
                <a:solidFill>
                  <a:srgbClr val="0070C0"/>
                </a:solidFill>
              </a:rPr>
              <a:t>により重み変数</a:t>
            </a:r>
            <a:r>
              <a:rPr kumimoji="1" lang="en-US" altLang="ja-JP" sz="1200" dirty="0">
                <a:solidFill>
                  <a:srgbClr val="0070C0"/>
                </a:solidFill>
              </a:rPr>
              <a:t>w</a:t>
            </a:r>
            <a:r>
              <a:rPr kumimoji="1" lang="ja-JP" altLang="en-US" sz="1200" dirty="0">
                <a:solidFill>
                  <a:srgbClr val="0070C0"/>
                </a:solidFill>
              </a:rPr>
              <a:t>の値を更新</a:t>
            </a:r>
          </a:p>
        </p:txBody>
      </p:sp>
      <p:sp>
        <p:nvSpPr>
          <p:cNvPr id="125" name="正方形/長方形 124">
            <a:extLst>
              <a:ext uri="{FF2B5EF4-FFF2-40B4-BE49-F238E27FC236}">
                <a16:creationId xmlns:a16="http://schemas.microsoft.com/office/drawing/2014/main" id="{F80068D6-1FEE-4C35-BAC5-54A29FA0209F}"/>
              </a:ext>
            </a:extLst>
          </p:cNvPr>
          <p:cNvSpPr/>
          <p:nvPr/>
        </p:nvSpPr>
        <p:spPr>
          <a:xfrm>
            <a:off x="10332552" y="2348880"/>
            <a:ext cx="443969" cy="307777"/>
          </a:xfrm>
          <a:prstGeom prst="rect">
            <a:avLst/>
          </a:prstGeom>
        </p:spPr>
        <p:txBody>
          <a:bodyPr wrap="none">
            <a:spAutoFit/>
          </a:bodyPr>
          <a:lstStyle/>
          <a:p>
            <a:pPr algn="ctr"/>
            <a:r>
              <a:rPr kumimoji="1" lang="en-US" altLang="ja-JP" sz="1400" dirty="0">
                <a:solidFill>
                  <a:schemeClr val="tx2">
                    <a:lumMod val="25000"/>
                    <a:lumOff val="75000"/>
                  </a:schemeClr>
                </a:solidFill>
              </a:rPr>
              <a:t>0.8</a:t>
            </a:r>
          </a:p>
        </p:txBody>
      </p:sp>
      <p:sp>
        <p:nvSpPr>
          <p:cNvPr id="127" name="正方形/長方形 126">
            <a:extLst>
              <a:ext uri="{FF2B5EF4-FFF2-40B4-BE49-F238E27FC236}">
                <a16:creationId xmlns:a16="http://schemas.microsoft.com/office/drawing/2014/main" id="{50AF5BE9-41DE-4C8E-BB9B-BFF62000CB3D}"/>
              </a:ext>
            </a:extLst>
          </p:cNvPr>
          <p:cNvSpPr/>
          <p:nvPr/>
        </p:nvSpPr>
        <p:spPr>
          <a:xfrm>
            <a:off x="11078577" y="2852936"/>
            <a:ext cx="659155" cy="523220"/>
          </a:xfrm>
          <a:prstGeom prst="rect">
            <a:avLst/>
          </a:prstGeom>
        </p:spPr>
        <p:txBody>
          <a:bodyPr wrap="none">
            <a:spAutoFit/>
          </a:bodyPr>
          <a:lstStyle/>
          <a:p>
            <a:pPr algn="ctr"/>
            <a:r>
              <a:rPr kumimoji="1" lang="en-US" altLang="ja-JP" sz="1400" dirty="0"/>
              <a:t>1 </a:t>
            </a:r>
          </a:p>
          <a:p>
            <a:pPr algn="ctr"/>
            <a:r>
              <a:rPr kumimoji="1" lang="en-US" altLang="ja-JP" sz="1400" dirty="0"/>
              <a:t>(</a:t>
            </a:r>
            <a:r>
              <a:rPr kumimoji="1" lang="ja-JP" altLang="en-US" sz="1400" dirty="0"/>
              <a:t>本物</a:t>
            </a:r>
            <a:r>
              <a:rPr kumimoji="1" lang="en-US" altLang="ja-JP" sz="1400" dirty="0"/>
              <a:t>)</a:t>
            </a:r>
          </a:p>
        </p:txBody>
      </p:sp>
      <p:sp>
        <p:nvSpPr>
          <p:cNvPr id="128" name="正方形/長方形 127">
            <a:extLst>
              <a:ext uri="{FF2B5EF4-FFF2-40B4-BE49-F238E27FC236}">
                <a16:creationId xmlns:a16="http://schemas.microsoft.com/office/drawing/2014/main" id="{2C01C06D-ED38-4D4C-B2FF-4A9A5F3D2B87}"/>
              </a:ext>
            </a:extLst>
          </p:cNvPr>
          <p:cNvSpPr/>
          <p:nvPr/>
        </p:nvSpPr>
        <p:spPr>
          <a:xfrm>
            <a:off x="11077736" y="2257708"/>
            <a:ext cx="659155" cy="523220"/>
          </a:xfrm>
          <a:prstGeom prst="rect">
            <a:avLst/>
          </a:prstGeom>
        </p:spPr>
        <p:txBody>
          <a:bodyPr wrap="none">
            <a:spAutoFit/>
          </a:bodyPr>
          <a:lstStyle/>
          <a:p>
            <a:pPr algn="ctr"/>
            <a:r>
              <a:rPr kumimoji="1" lang="en-US" altLang="ja-JP" sz="1400" dirty="0">
                <a:solidFill>
                  <a:schemeClr val="tx2">
                    <a:lumMod val="25000"/>
                    <a:lumOff val="75000"/>
                  </a:schemeClr>
                </a:solidFill>
              </a:rPr>
              <a:t>0 </a:t>
            </a:r>
          </a:p>
          <a:p>
            <a:pPr algn="ctr"/>
            <a:r>
              <a:rPr kumimoji="1" lang="en-US" altLang="ja-JP" sz="1400" dirty="0">
                <a:solidFill>
                  <a:schemeClr val="tx2">
                    <a:lumMod val="25000"/>
                    <a:lumOff val="75000"/>
                  </a:schemeClr>
                </a:solidFill>
              </a:rPr>
              <a:t>(</a:t>
            </a:r>
            <a:r>
              <a:rPr kumimoji="1" lang="ja-JP" altLang="en-US" sz="1400" dirty="0">
                <a:solidFill>
                  <a:schemeClr val="tx2">
                    <a:lumMod val="25000"/>
                    <a:lumOff val="75000"/>
                  </a:schemeClr>
                </a:solidFill>
              </a:rPr>
              <a:t>偽物</a:t>
            </a:r>
            <a:r>
              <a:rPr kumimoji="1" lang="en-US" altLang="ja-JP" sz="1400" dirty="0">
                <a:solidFill>
                  <a:schemeClr val="tx2">
                    <a:lumMod val="25000"/>
                    <a:lumOff val="75000"/>
                  </a:schemeClr>
                </a:solidFill>
              </a:rPr>
              <a:t>)</a:t>
            </a:r>
          </a:p>
        </p:txBody>
      </p:sp>
      <p:grpSp>
        <p:nvGrpSpPr>
          <p:cNvPr id="129" name="グループ化 128">
            <a:extLst>
              <a:ext uri="{FF2B5EF4-FFF2-40B4-BE49-F238E27FC236}">
                <a16:creationId xmlns:a16="http://schemas.microsoft.com/office/drawing/2014/main" id="{1F307A50-FD1A-4494-8708-95A408E3A819}"/>
              </a:ext>
            </a:extLst>
          </p:cNvPr>
          <p:cNvGrpSpPr/>
          <p:nvPr/>
        </p:nvGrpSpPr>
        <p:grpSpPr>
          <a:xfrm>
            <a:off x="2908598" y="2519928"/>
            <a:ext cx="126261" cy="861447"/>
            <a:chOff x="2441347" y="4509120"/>
            <a:chExt cx="126261" cy="861447"/>
          </a:xfrm>
        </p:grpSpPr>
        <p:sp>
          <p:nvSpPr>
            <p:cNvPr id="130" name="テキスト ボックス 129">
              <a:extLst>
                <a:ext uri="{FF2B5EF4-FFF2-40B4-BE49-F238E27FC236}">
                  <a16:creationId xmlns:a16="http://schemas.microsoft.com/office/drawing/2014/main" id="{31A560DA-F69B-48A4-866C-2D5AF27F8D06}"/>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1" name="テキスト ボックス 130">
              <a:extLst>
                <a:ext uri="{FF2B5EF4-FFF2-40B4-BE49-F238E27FC236}">
                  <a16:creationId xmlns:a16="http://schemas.microsoft.com/office/drawing/2014/main" id="{2BDDCEF2-66B3-45FA-BA7F-A7DCAEE7A5B7}"/>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2" name="テキスト ボックス 131">
              <a:extLst>
                <a:ext uri="{FF2B5EF4-FFF2-40B4-BE49-F238E27FC236}">
                  <a16:creationId xmlns:a16="http://schemas.microsoft.com/office/drawing/2014/main" id="{EA4925DE-8E04-4F9C-A12D-EC39F35E0F83}"/>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3" name="テキスト ボックス 132">
              <a:extLst>
                <a:ext uri="{FF2B5EF4-FFF2-40B4-BE49-F238E27FC236}">
                  <a16:creationId xmlns:a16="http://schemas.microsoft.com/office/drawing/2014/main" id="{12332546-F86D-4E8C-9161-7BC16A64F92A}"/>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4" name="テキスト ボックス 133">
              <a:extLst>
                <a:ext uri="{FF2B5EF4-FFF2-40B4-BE49-F238E27FC236}">
                  <a16:creationId xmlns:a16="http://schemas.microsoft.com/office/drawing/2014/main" id="{4BC8751E-B6D8-48DB-93C9-077506940897}"/>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5" name="グループ化 134">
            <a:extLst>
              <a:ext uri="{FF2B5EF4-FFF2-40B4-BE49-F238E27FC236}">
                <a16:creationId xmlns:a16="http://schemas.microsoft.com/office/drawing/2014/main" id="{1952C0A5-581A-4407-8FE2-0D4A66EA1244}"/>
              </a:ext>
            </a:extLst>
          </p:cNvPr>
          <p:cNvGrpSpPr/>
          <p:nvPr/>
        </p:nvGrpSpPr>
        <p:grpSpPr>
          <a:xfrm>
            <a:off x="3192915" y="2445257"/>
            <a:ext cx="128681" cy="996608"/>
            <a:chOff x="2438927" y="4014589"/>
            <a:chExt cx="128681" cy="996608"/>
          </a:xfrm>
        </p:grpSpPr>
        <p:grpSp>
          <p:nvGrpSpPr>
            <p:cNvPr id="136" name="グループ化 135">
              <a:extLst>
                <a:ext uri="{FF2B5EF4-FFF2-40B4-BE49-F238E27FC236}">
                  <a16:creationId xmlns:a16="http://schemas.microsoft.com/office/drawing/2014/main" id="{653EB703-30E8-45EC-9224-5B9F9EE7C53F}"/>
                </a:ext>
              </a:extLst>
            </p:cNvPr>
            <p:cNvGrpSpPr/>
            <p:nvPr/>
          </p:nvGrpSpPr>
          <p:grpSpPr>
            <a:xfrm>
              <a:off x="2438927" y="4149750"/>
              <a:ext cx="126261" cy="861447"/>
              <a:chOff x="2441347" y="4509120"/>
              <a:chExt cx="126261" cy="861447"/>
            </a:xfrm>
          </p:grpSpPr>
          <p:sp>
            <p:nvSpPr>
              <p:cNvPr id="138" name="テキスト ボックス 137">
                <a:extLst>
                  <a:ext uri="{FF2B5EF4-FFF2-40B4-BE49-F238E27FC236}">
                    <a16:creationId xmlns:a16="http://schemas.microsoft.com/office/drawing/2014/main" id="{322D85B2-7995-49EF-B9A7-3EC9A3EA66D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9" name="テキスト ボックス 138">
                <a:extLst>
                  <a:ext uri="{FF2B5EF4-FFF2-40B4-BE49-F238E27FC236}">
                    <a16:creationId xmlns:a16="http://schemas.microsoft.com/office/drawing/2014/main" id="{CD606573-0BC0-4366-8DE8-6F774B5F97BE}"/>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0" name="テキスト ボックス 139">
                <a:extLst>
                  <a:ext uri="{FF2B5EF4-FFF2-40B4-BE49-F238E27FC236}">
                    <a16:creationId xmlns:a16="http://schemas.microsoft.com/office/drawing/2014/main" id="{70AE94BC-824D-4096-880F-DFEC0DF6F17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1" name="テキスト ボックス 140">
                <a:extLst>
                  <a:ext uri="{FF2B5EF4-FFF2-40B4-BE49-F238E27FC236}">
                    <a16:creationId xmlns:a16="http://schemas.microsoft.com/office/drawing/2014/main" id="{28495D36-8FF8-4CC4-A9AF-778CF8A9D02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2" name="テキスト ボックス 141">
                <a:extLst>
                  <a:ext uri="{FF2B5EF4-FFF2-40B4-BE49-F238E27FC236}">
                    <a16:creationId xmlns:a16="http://schemas.microsoft.com/office/drawing/2014/main" id="{F8817D29-4EDC-477D-B5A7-53ACC64B420B}"/>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37" name="テキスト ボックス 136">
              <a:extLst>
                <a:ext uri="{FF2B5EF4-FFF2-40B4-BE49-F238E27FC236}">
                  <a16:creationId xmlns:a16="http://schemas.microsoft.com/office/drawing/2014/main" id="{A0B71C79-2ECD-4470-95B6-F3A7B945FFD5}"/>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3" name="グループ化 142">
            <a:extLst>
              <a:ext uri="{FF2B5EF4-FFF2-40B4-BE49-F238E27FC236}">
                <a16:creationId xmlns:a16="http://schemas.microsoft.com/office/drawing/2014/main" id="{D5F51F88-D3DC-4FF8-BE2F-CE5A0D84C11F}"/>
              </a:ext>
            </a:extLst>
          </p:cNvPr>
          <p:cNvGrpSpPr/>
          <p:nvPr/>
        </p:nvGrpSpPr>
        <p:grpSpPr>
          <a:xfrm>
            <a:off x="3848351" y="2374280"/>
            <a:ext cx="127667" cy="1146537"/>
            <a:chOff x="2756937" y="3800073"/>
            <a:chExt cx="127667" cy="1146537"/>
          </a:xfrm>
        </p:grpSpPr>
        <p:grpSp>
          <p:nvGrpSpPr>
            <p:cNvPr id="144" name="グループ化 143">
              <a:extLst>
                <a:ext uri="{FF2B5EF4-FFF2-40B4-BE49-F238E27FC236}">
                  <a16:creationId xmlns:a16="http://schemas.microsoft.com/office/drawing/2014/main" id="{709DD915-AA1C-46A5-8902-35A132936053}"/>
                </a:ext>
              </a:extLst>
            </p:cNvPr>
            <p:cNvGrpSpPr/>
            <p:nvPr/>
          </p:nvGrpSpPr>
          <p:grpSpPr>
            <a:xfrm>
              <a:off x="2756937" y="3939406"/>
              <a:ext cx="127667" cy="1007204"/>
              <a:chOff x="2756937" y="3944089"/>
              <a:chExt cx="127667" cy="1007204"/>
            </a:xfrm>
          </p:grpSpPr>
          <p:grpSp>
            <p:nvGrpSpPr>
              <p:cNvPr id="146" name="グループ化 145">
                <a:extLst>
                  <a:ext uri="{FF2B5EF4-FFF2-40B4-BE49-F238E27FC236}">
                    <a16:creationId xmlns:a16="http://schemas.microsoft.com/office/drawing/2014/main" id="{37AE6C4F-3A7E-482B-9C0F-2A92E541D7E1}"/>
                  </a:ext>
                </a:extLst>
              </p:cNvPr>
              <p:cNvGrpSpPr/>
              <p:nvPr/>
            </p:nvGrpSpPr>
            <p:grpSpPr>
              <a:xfrm>
                <a:off x="2758343" y="4089846"/>
                <a:ext cx="126261" cy="861447"/>
                <a:chOff x="2441347" y="4509120"/>
                <a:chExt cx="126261" cy="861447"/>
              </a:xfrm>
            </p:grpSpPr>
            <p:sp>
              <p:nvSpPr>
                <p:cNvPr id="148" name="テキスト ボックス 147">
                  <a:extLst>
                    <a:ext uri="{FF2B5EF4-FFF2-40B4-BE49-F238E27FC236}">
                      <a16:creationId xmlns:a16="http://schemas.microsoft.com/office/drawing/2014/main" id="{15D6E6D3-788A-4202-AFD7-2E75890C245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D360B5FF-62A4-458A-8240-054AAEF0B966}"/>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C4B47222-7877-4A3A-B5DD-F28F964B920C}"/>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1" name="テキスト ボックス 150">
                  <a:extLst>
                    <a:ext uri="{FF2B5EF4-FFF2-40B4-BE49-F238E27FC236}">
                      <a16:creationId xmlns:a16="http://schemas.microsoft.com/office/drawing/2014/main" id="{31146831-0B7A-4897-8E87-BCB4D199E0D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5017D5C3-BD87-43ED-967F-ACA267C9DBDD}"/>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47" name="テキスト ボックス 146">
                <a:extLst>
                  <a:ext uri="{FF2B5EF4-FFF2-40B4-BE49-F238E27FC236}">
                    <a16:creationId xmlns:a16="http://schemas.microsoft.com/office/drawing/2014/main" id="{F7D30E30-E1B8-4A8A-888A-C9E7C1C11E3A}"/>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45" name="テキスト ボックス 144">
              <a:extLst>
                <a:ext uri="{FF2B5EF4-FFF2-40B4-BE49-F238E27FC236}">
                  <a16:creationId xmlns:a16="http://schemas.microsoft.com/office/drawing/2014/main" id="{E276BE16-00A5-4D44-87FE-A597E6EBD48F}"/>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53" name="グループ化 152">
            <a:extLst>
              <a:ext uri="{FF2B5EF4-FFF2-40B4-BE49-F238E27FC236}">
                <a16:creationId xmlns:a16="http://schemas.microsoft.com/office/drawing/2014/main" id="{4EBE9E0D-4F82-43DC-BD62-67848ABEED5C}"/>
              </a:ext>
            </a:extLst>
          </p:cNvPr>
          <p:cNvGrpSpPr/>
          <p:nvPr/>
        </p:nvGrpSpPr>
        <p:grpSpPr>
          <a:xfrm>
            <a:off x="3502531" y="2439938"/>
            <a:ext cx="106348" cy="996608"/>
            <a:chOff x="2438927" y="4014589"/>
            <a:chExt cx="128681" cy="996608"/>
          </a:xfrm>
        </p:grpSpPr>
        <p:grpSp>
          <p:nvGrpSpPr>
            <p:cNvPr id="154" name="グループ化 153">
              <a:extLst>
                <a:ext uri="{FF2B5EF4-FFF2-40B4-BE49-F238E27FC236}">
                  <a16:creationId xmlns:a16="http://schemas.microsoft.com/office/drawing/2014/main" id="{C3A40B19-2DA3-44BF-A2D3-6E912C240270}"/>
                </a:ext>
              </a:extLst>
            </p:cNvPr>
            <p:cNvGrpSpPr/>
            <p:nvPr/>
          </p:nvGrpSpPr>
          <p:grpSpPr>
            <a:xfrm>
              <a:off x="2438927" y="4149750"/>
              <a:ext cx="126261" cy="861447"/>
              <a:chOff x="2441347" y="4509120"/>
              <a:chExt cx="126261" cy="861447"/>
            </a:xfrm>
          </p:grpSpPr>
          <p:sp>
            <p:nvSpPr>
              <p:cNvPr id="156" name="テキスト ボックス 155">
                <a:extLst>
                  <a:ext uri="{FF2B5EF4-FFF2-40B4-BE49-F238E27FC236}">
                    <a16:creationId xmlns:a16="http://schemas.microsoft.com/office/drawing/2014/main" id="{E759230A-6C06-4968-A9EE-1F522E18946A}"/>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6D62C2F1-28FA-49D5-B9D6-041C030672D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A19311E0-8986-4A80-AB6D-BD56D1745C1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1973A798-24A0-4583-845A-5AE5D53FB2B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0" name="テキスト ボックス 159">
                <a:extLst>
                  <a:ext uri="{FF2B5EF4-FFF2-40B4-BE49-F238E27FC236}">
                    <a16:creationId xmlns:a16="http://schemas.microsoft.com/office/drawing/2014/main" id="{18DBAA0B-A085-4BFA-8E02-B323DF2A5AD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55" name="テキスト ボックス 154">
              <a:extLst>
                <a:ext uri="{FF2B5EF4-FFF2-40B4-BE49-F238E27FC236}">
                  <a16:creationId xmlns:a16="http://schemas.microsoft.com/office/drawing/2014/main" id="{6E04058D-1391-4729-BD5A-5B440B49FCA8}"/>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88" name="正方形/長方形 187">
            <a:extLst>
              <a:ext uri="{FF2B5EF4-FFF2-40B4-BE49-F238E27FC236}">
                <a16:creationId xmlns:a16="http://schemas.microsoft.com/office/drawing/2014/main" id="{8F4AE8BA-A197-42F1-8E97-35F43EF09542}"/>
              </a:ext>
            </a:extLst>
          </p:cNvPr>
          <p:cNvSpPr/>
          <p:nvPr/>
        </p:nvSpPr>
        <p:spPr>
          <a:xfrm>
            <a:off x="4926321" y="5560552"/>
            <a:ext cx="3220172" cy="553998"/>
          </a:xfrm>
          <a:prstGeom prst="rect">
            <a:avLst/>
          </a:prstGeom>
        </p:spPr>
        <p:txBody>
          <a:bodyPr wrap="square">
            <a:spAutoFit/>
          </a:bodyPr>
          <a:lstStyle/>
          <a:p>
            <a:r>
              <a:rPr lang="ja-JP" altLang="en-US" sz="1000" dirty="0"/>
              <a:t>出典</a:t>
            </a:r>
            <a:r>
              <a:rPr lang="en-US" altLang="ja-JP" sz="1000" dirty="0"/>
              <a:t>: The Chinese University of Hong Kong </a:t>
            </a:r>
          </a:p>
          <a:p>
            <a:r>
              <a:rPr lang="en-US" altLang="ja-JP" sz="1000" dirty="0"/>
              <a:t>Large-scale </a:t>
            </a:r>
            <a:r>
              <a:rPr lang="en-US" altLang="ja-JP" sz="1000" dirty="0" err="1"/>
              <a:t>CelebFaces</a:t>
            </a:r>
            <a:r>
              <a:rPr lang="en-US" altLang="ja-JP" sz="1000" dirty="0"/>
              <a:t> Attributes (</a:t>
            </a:r>
            <a:r>
              <a:rPr lang="en-US" altLang="ja-JP" sz="1000" dirty="0" err="1"/>
              <a:t>CelebA</a:t>
            </a:r>
            <a:r>
              <a:rPr lang="en-US" altLang="ja-JP" sz="1000" dirty="0"/>
              <a:t>) Dataset</a:t>
            </a:r>
          </a:p>
          <a:p>
            <a:r>
              <a:rPr lang="ja-JP" altLang="en-US" sz="1000" dirty="0"/>
              <a:t>http://mmlab.ie.cuhk.edu.hk/projects/CelebA.html</a:t>
            </a:r>
          </a:p>
        </p:txBody>
      </p:sp>
      <p:sp>
        <p:nvSpPr>
          <p:cNvPr id="189" name="テキスト ボックス 188">
            <a:extLst>
              <a:ext uri="{FF2B5EF4-FFF2-40B4-BE49-F238E27FC236}">
                <a16:creationId xmlns:a16="http://schemas.microsoft.com/office/drawing/2014/main" id="{43ED2760-3289-483C-99D0-5B40EC38A7FA}"/>
              </a:ext>
            </a:extLst>
          </p:cNvPr>
          <p:cNvSpPr txBox="1"/>
          <p:nvPr/>
        </p:nvSpPr>
        <p:spPr>
          <a:xfrm>
            <a:off x="860449" y="4532927"/>
            <a:ext cx="3867399" cy="738664"/>
          </a:xfrm>
          <a:prstGeom prst="rect">
            <a:avLst/>
          </a:prstGeom>
          <a:solidFill>
            <a:schemeClr val="bg1"/>
          </a:solidFill>
          <a:ln>
            <a:solidFill>
              <a:srgbClr val="0070C0"/>
            </a:solidFill>
          </a:ln>
        </p:spPr>
        <p:txBody>
          <a:bodyPr wrap="square" rtlCol="0">
            <a:spAutoFit/>
          </a:bodyPr>
          <a:lstStyle/>
          <a:p>
            <a:r>
              <a:rPr kumimoji="1" lang="en-US" altLang="ja-JP" sz="1400" b="1" dirty="0">
                <a:solidFill>
                  <a:srgbClr val="0070C0"/>
                </a:solidFill>
              </a:rPr>
              <a:t>Generator</a:t>
            </a:r>
            <a:r>
              <a:rPr kumimoji="1" lang="ja-JP" altLang="en-US" sz="1400" b="1" dirty="0">
                <a:solidFill>
                  <a:srgbClr val="0070C0"/>
                </a:solidFill>
              </a:rPr>
              <a:t>が生成する偽物を、</a:t>
            </a:r>
            <a:r>
              <a:rPr kumimoji="1" lang="en-US" altLang="ja-JP" sz="1400" b="1" dirty="0">
                <a:solidFill>
                  <a:srgbClr val="0070C0"/>
                </a:solidFill>
              </a:rPr>
              <a:t>Discriminator</a:t>
            </a:r>
            <a:r>
              <a:rPr kumimoji="1" lang="ja-JP" altLang="en-US" sz="1400" b="1" dirty="0">
                <a:solidFill>
                  <a:srgbClr val="0070C0"/>
                </a:solidFill>
              </a:rPr>
              <a:t>が本物「</a:t>
            </a:r>
            <a:r>
              <a:rPr kumimoji="1" lang="en-US" altLang="ja-JP" sz="1400" b="1" dirty="0">
                <a:solidFill>
                  <a:srgbClr val="0070C0"/>
                </a:solidFill>
              </a:rPr>
              <a:t>1</a:t>
            </a:r>
            <a:r>
              <a:rPr kumimoji="1" lang="ja-JP" altLang="en-US" sz="1400" b="1" dirty="0">
                <a:solidFill>
                  <a:srgbClr val="0070C0"/>
                </a:solidFill>
              </a:rPr>
              <a:t>」と分類するように</a:t>
            </a:r>
            <a:r>
              <a:rPr kumimoji="1" lang="en-US" altLang="ja-JP" sz="1400" b="1" dirty="0">
                <a:solidFill>
                  <a:srgbClr val="0070C0"/>
                </a:solidFill>
              </a:rPr>
              <a:t>(</a:t>
            </a:r>
            <a:r>
              <a:rPr kumimoji="1" lang="ja-JP" altLang="en-US" sz="1400" b="1" dirty="0">
                <a:solidFill>
                  <a:srgbClr val="0070C0"/>
                </a:solidFill>
              </a:rPr>
              <a:t>してしまうように</a:t>
            </a:r>
            <a:r>
              <a:rPr kumimoji="1" lang="en-US" altLang="ja-JP" sz="1400" b="1" dirty="0">
                <a:solidFill>
                  <a:srgbClr val="0070C0"/>
                </a:solidFill>
              </a:rPr>
              <a:t>) </a:t>
            </a:r>
            <a:r>
              <a:rPr kumimoji="1" lang="ja-JP" altLang="en-US" sz="1400" b="1" dirty="0">
                <a:solidFill>
                  <a:srgbClr val="0070C0"/>
                </a:solidFill>
              </a:rPr>
              <a:t>、</a:t>
            </a:r>
            <a:r>
              <a:rPr kumimoji="1" lang="en-US" altLang="ja-JP" sz="1400" b="1" dirty="0">
                <a:solidFill>
                  <a:srgbClr val="0070C0"/>
                </a:solidFill>
              </a:rPr>
              <a:t>Generator</a:t>
            </a:r>
            <a:r>
              <a:rPr kumimoji="1" lang="ja-JP" altLang="en-US" sz="1400" b="1" dirty="0">
                <a:solidFill>
                  <a:srgbClr val="0070C0"/>
                </a:solidFill>
              </a:rPr>
              <a:t>を学習させる</a:t>
            </a:r>
            <a:endParaRPr kumimoji="1" lang="en-US" altLang="ja-JP" sz="1400" b="1" dirty="0">
              <a:solidFill>
                <a:srgbClr val="0070C0"/>
              </a:solidFill>
            </a:endParaRPr>
          </a:p>
        </p:txBody>
      </p:sp>
      <p:sp>
        <p:nvSpPr>
          <p:cNvPr id="190" name="正方形/長方形 189">
            <a:extLst>
              <a:ext uri="{FF2B5EF4-FFF2-40B4-BE49-F238E27FC236}">
                <a16:creationId xmlns:a16="http://schemas.microsoft.com/office/drawing/2014/main" id="{A50DABD7-412D-4979-AB74-289987799E05}"/>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239373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直線矢印コネクタ 98">
            <a:extLst>
              <a:ext uri="{FF2B5EF4-FFF2-40B4-BE49-F238E27FC236}">
                <a16:creationId xmlns:a16="http://schemas.microsoft.com/office/drawing/2014/main" id="{ECBE7B8E-7178-4B7B-9B29-E327CD40D27B}"/>
              </a:ext>
            </a:extLst>
          </p:cNvPr>
          <p:cNvCxnSpPr>
            <a:cxnSpLocks/>
          </p:cNvCxnSpPr>
          <p:nvPr/>
        </p:nvCxnSpPr>
        <p:spPr>
          <a:xfrm flipV="1">
            <a:off x="2135560" y="2886417"/>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8" name="フリーフォーム: 図形 207">
            <a:extLst>
              <a:ext uri="{FF2B5EF4-FFF2-40B4-BE49-F238E27FC236}">
                <a16:creationId xmlns:a16="http://schemas.microsoft.com/office/drawing/2014/main" id="{1D6E045F-D09F-4E95-999C-49DBA922ED1A}"/>
              </a:ext>
            </a:extLst>
          </p:cNvPr>
          <p:cNvSpPr/>
          <p:nvPr/>
        </p:nvSpPr>
        <p:spPr>
          <a:xfrm>
            <a:off x="6785772" y="2534118"/>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09" name="フリーフォーム: 図形 208">
            <a:extLst>
              <a:ext uri="{FF2B5EF4-FFF2-40B4-BE49-F238E27FC236}">
                <a16:creationId xmlns:a16="http://schemas.microsoft.com/office/drawing/2014/main" id="{E7AA1593-4092-414D-B300-C55344DD2022}"/>
              </a:ext>
            </a:extLst>
          </p:cNvPr>
          <p:cNvSpPr/>
          <p:nvPr/>
        </p:nvSpPr>
        <p:spPr>
          <a:xfrm>
            <a:off x="6786870" y="3084038"/>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フリーフォーム: 図形 12">
            <a:extLst>
              <a:ext uri="{FF2B5EF4-FFF2-40B4-BE49-F238E27FC236}">
                <a16:creationId xmlns:a16="http://schemas.microsoft.com/office/drawing/2014/main" id="{72161295-CA77-4868-A5DB-111917D94E29}"/>
              </a:ext>
            </a:extLst>
          </p:cNvPr>
          <p:cNvSpPr/>
          <p:nvPr/>
        </p:nvSpPr>
        <p:spPr>
          <a:xfrm>
            <a:off x="6744072" y="2924942"/>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12</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a:xfrm>
            <a:off x="1098441" y="6424295"/>
            <a:ext cx="4021122" cy="365125"/>
          </a:xfrm>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kumimoji="1" lang="en-US" altLang="ja-JP" dirty="0"/>
              <a:t>Generator</a:t>
            </a:r>
            <a:r>
              <a:rPr kumimoji="1" lang="ja-JP" altLang="en-US" dirty="0"/>
              <a:t>と</a:t>
            </a:r>
            <a:r>
              <a:rPr kumimoji="1" lang="en-US" altLang="ja-JP" dirty="0"/>
              <a:t>Discriminator</a:t>
            </a:r>
            <a:r>
              <a:rPr kumimoji="1" lang="ja-JP" altLang="en-US" dirty="0"/>
              <a:t>の学習</a:t>
            </a:r>
          </a:p>
        </p:txBody>
      </p:sp>
      <p:sp>
        <p:nvSpPr>
          <p:cNvPr id="205" name="正方形/長方形 204">
            <a:extLst>
              <a:ext uri="{FF2B5EF4-FFF2-40B4-BE49-F238E27FC236}">
                <a16:creationId xmlns:a16="http://schemas.microsoft.com/office/drawing/2014/main" id="{55FC71AE-9D2B-43A5-BD06-034CBAB4B2E2}"/>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206" name="正方形/長方形 205">
            <a:extLst>
              <a:ext uri="{FF2B5EF4-FFF2-40B4-BE49-F238E27FC236}">
                <a16:creationId xmlns:a16="http://schemas.microsoft.com/office/drawing/2014/main" id="{E0CA56DD-6AA6-4C05-99E3-D9CBF7B7D524}"/>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210" name="四角形: 角を丸くする 209">
            <a:extLst>
              <a:ext uri="{FF2B5EF4-FFF2-40B4-BE49-F238E27FC236}">
                <a16:creationId xmlns:a16="http://schemas.microsoft.com/office/drawing/2014/main" id="{22EDC6D0-564B-4638-9723-EEC27E9765B5}"/>
              </a:ext>
            </a:extLst>
          </p:cNvPr>
          <p:cNvSpPr/>
          <p:nvPr/>
        </p:nvSpPr>
        <p:spPr>
          <a:xfrm>
            <a:off x="2441347" y="2132854"/>
            <a:ext cx="2304256" cy="1455240"/>
          </a:xfrm>
          <a:prstGeom prst="roundRect">
            <a:avLst/>
          </a:prstGeom>
          <a:noFill/>
          <a:ln w="76200">
            <a:solidFill>
              <a:srgbClr val="0070C0"/>
            </a:solid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211" name="四角形: 角を丸くする 210">
            <a:extLst>
              <a:ext uri="{FF2B5EF4-FFF2-40B4-BE49-F238E27FC236}">
                <a16:creationId xmlns:a16="http://schemas.microsoft.com/office/drawing/2014/main" id="{BBC969DA-AA6E-4F28-8A0E-5CC32D90CD67}"/>
              </a:ext>
            </a:extLst>
          </p:cNvPr>
          <p:cNvSpPr/>
          <p:nvPr/>
        </p:nvSpPr>
        <p:spPr>
          <a:xfrm>
            <a:off x="7269564" y="2132854"/>
            <a:ext cx="2304256" cy="1455240"/>
          </a:xfrm>
          <a:prstGeom prst="roundRect">
            <a:avLst/>
          </a:prstGeom>
          <a:noFill/>
          <a:ln w="76200">
            <a:solidFill>
              <a:schemeClr val="accent5"/>
            </a:solid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212" name="グループ化 211">
            <a:extLst>
              <a:ext uri="{FF2B5EF4-FFF2-40B4-BE49-F238E27FC236}">
                <a16:creationId xmlns:a16="http://schemas.microsoft.com/office/drawing/2014/main" id="{D5B55B00-F1EB-4862-B976-53EBFBE03895}"/>
              </a:ext>
            </a:extLst>
          </p:cNvPr>
          <p:cNvGrpSpPr/>
          <p:nvPr/>
        </p:nvGrpSpPr>
        <p:grpSpPr>
          <a:xfrm>
            <a:off x="2855640" y="2507974"/>
            <a:ext cx="1338559" cy="936104"/>
            <a:chOff x="7032104" y="2279788"/>
            <a:chExt cx="3312368" cy="2184542"/>
          </a:xfrm>
          <a:solidFill>
            <a:schemeClr val="tx1">
              <a:lumMod val="75000"/>
              <a:lumOff val="25000"/>
            </a:schemeClr>
          </a:solidFill>
        </p:grpSpPr>
        <p:sp>
          <p:nvSpPr>
            <p:cNvPr id="213" name="楕円 212">
              <a:extLst>
                <a:ext uri="{FF2B5EF4-FFF2-40B4-BE49-F238E27FC236}">
                  <a16:creationId xmlns:a16="http://schemas.microsoft.com/office/drawing/2014/main" id="{06F22A86-B5F8-41D2-ACA8-5869FED2D46B}"/>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4" name="楕円 213">
              <a:extLst>
                <a:ext uri="{FF2B5EF4-FFF2-40B4-BE49-F238E27FC236}">
                  <a16:creationId xmlns:a16="http://schemas.microsoft.com/office/drawing/2014/main" id="{DFBA778D-C393-4729-8249-30A02B9E5B9D}"/>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5" name="楕円 214">
              <a:extLst>
                <a:ext uri="{FF2B5EF4-FFF2-40B4-BE49-F238E27FC236}">
                  <a16:creationId xmlns:a16="http://schemas.microsoft.com/office/drawing/2014/main" id="{49BF6D19-2414-4667-ACEB-D1108A54AF58}"/>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6" name="楕円 215">
              <a:extLst>
                <a:ext uri="{FF2B5EF4-FFF2-40B4-BE49-F238E27FC236}">
                  <a16:creationId xmlns:a16="http://schemas.microsoft.com/office/drawing/2014/main" id="{DFD77C5C-2B35-446C-AEFE-536A14142C85}"/>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17" name="直線コネクタ 216">
              <a:extLst>
                <a:ext uri="{FF2B5EF4-FFF2-40B4-BE49-F238E27FC236}">
                  <a16:creationId xmlns:a16="http://schemas.microsoft.com/office/drawing/2014/main" id="{62E22FF7-15CE-4384-AF26-D6B9F79A259C}"/>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18" name="楕円 217">
              <a:extLst>
                <a:ext uri="{FF2B5EF4-FFF2-40B4-BE49-F238E27FC236}">
                  <a16:creationId xmlns:a16="http://schemas.microsoft.com/office/drawing/2014/main" id="{771ED43D-DE7D-4416-BD98-F8085D24A0EC}"/>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9" name="楕円 218">
              <a:extLst>
                <a:ext uri="{FF2B5EF4-FFF2-40B4-BE49-F238E27FC236}">
                  <a16:creationId xmlns:a16="http://schemas.microsoft.com/office/drawing/2014/main" id="{3766825C-7416-43C1-B687-B5BE0658B819}"/>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20" name="楕円 219">
              <a:extLst>
                <a:ext uri="{FF2B5EF4-FFF2-40B4-BE49-F238E27FC236}">
                  <a16:creationId xmlns:a16="http://schemas.microsoft.com/office/drawing/2014/main" id="{6B646ED3-EDE8-4015-B509-E8572883686B}"/>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21" name="楕円 220">
              <a:extLst>
                <a:ext uri="{FF2B5EF4-FFF2-40B4-BE49-F238E27FC236}">
                  <a16:creationId xmlns:a16="http://schemas.microsoft.com/office/drawing/2014/main" id="{98DB1D39-E705-4615-9906-84C18EB45D5D}"/>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22" name="直線コネクタ 221">
              <a:extLst>
                <a:ext uri="{FF2B5EF4-FFF2-40B4-BE49-F238E27FC236}">
                  <a16:creationId xmlns:a16="http://schemas.microsoft.com/office/drawing/2014/main" id="{579FDA2A-13D7-43E4-BA65-CDF12236822D}"/>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23" name="楕円 222">
              <a:extLst>
                <a:ext uri="{FF2B5EF4-FFF2-40B4-BE49-F238E27FC236}">
                  <a16:creationId xmlns:a16="http://schemas.microsoft.com/office/drawing/2014/main" id="{1FAE758F-9032-4870-A3AA-FEB20D0CBEAC}"/>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24" name="楕円 223">
              <a:extLst>
                <a:ext uri="{FF2B5EF4-FFF2-40B4-BE49-F238E27FC236}">
                  <a16:creationId xmlns:a16="http://schemas.microsoft.com/office/drawing/2014/main" id="{87C4D7B7-E42C-42C6-9845-9A763B543651}"/>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25" name="直線コネクタ 224">
              <a:extLst>
                <a:ext uri="{FF2B5EF4-FFF2-40B4-BE49-F238E27FC236}">
                  <a16:creationId xmlns:a16="http://schemas.microsoft.com/office/drawing/2014/main" id="{1CF6F1E0-FDC8-46F3-907F-18DEA3CB0BB7}"/>
                </a:ext>
              </a:extLst>
            </p:cNvPr>
            <p:cNvCxnSpPr>
              <a:stCxn id="213" idx="7"/>
              <a:endCxn id="218"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26" name="直線コネクタ 225">
              <a:extLst>
                <a:ext uri="{FF2B5EF4-FFF2-40B4-BE49-F238E27FC236}">
                  <a16:creationId xmlns:a16="http://schemas.microsoft.com/office/drawing/2014/main" id="{C047F9FD-AE59-488A-922D-DBAEFE6C0F82}"/>
                </a:ext>
              </a:extLst>
            </p:cNvPr>
            <p:cNvCxnSpPr>
              <a:cxnSpLocks/>
              <a:stCxn id="216" idx="5"/>
              <a:endCxn id="221"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27" name="直線コネクタ 226">
              <a:extLst>
                <a:ext uri="{FF2B5EF4-FFF2-40B4-BE49-F238E27FC236}">
                  <a16:creationId xmlns:a16="http://schemas.microsoft.com/office/drawing/2014/main" id="{31ECC657-5BFF-4E47-9567-D7B172B27A17}"/>
                </a:ext>
              </a:extLst>
            </p:cNvPr>
            <p:cNvCxnSpPr>
              <a:cxnSpLocks/>
              <a:stCxn id="234" idx="2"/>
              <a:endCxn id="221"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28" name="直線コネクタ 227">
              <a:extLst>
                <a:ext uri="{FF2B5EF4-FFF2-40B4-BE49-F238E27FC236}">
                  <a16:creationId xmlns:a16="http://schemas.microsoft.com/office/drawing/2014/main" id="{DFFA58B2-4BAD-4B0B-A50D-8F7891B7A0DA}"/>
                </a:ext>
              </a:extLst>
            </p:cNvPr>
            <p:cNvCxnSpPr>
              <a:cxnSpLocks/>
              <a:stCxn id="231" idx="2"/>
              <a:endCxn id="218"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29" name="直線コネクタ 228">
              <a:extLst>
                <a:ext uri="{FF2B5EF4-FFF2-40B4-BE49-F238E27FC236}">
                  <a16:creationId xmlns:a16="http://schemas.microsoft.com/office/drawing/2014/main" id="{511357B2-262D-4DFE-9360-DCFE43AD170B}"/>
                </a:ext>
              </a:extLst>
            </p:cNvPr>
            <p:cNvCxnSpPr>
              <a:cxnSpLocks/>
              <a:stCxn id="238" idx="2"/>
              <a:endCxn id="231"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30" name="直線コネクタ 229">
              <a:extLst>
                <a:ext uri="{FF2B5EF4-FFF2-40B4-BE49-F238E27FC236}">
                  <a16:creationId xmlns:a16="http://schemas.microsoft.com/office/drawing/2014/main" id="{A1CB2670-AF84-4EF1-BB6C-7D6E9B6519A9}"/>
                </a:ext>
              </a:extLst>
            </p:cNvPr>
            <p:cNvCxnSpPr>
              <a:cxnSpLocks/>
              <a:stCxn id="234" idx="6"/>
              <a:endCxn id="241"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31" name="楕円 230">
              <a:extLst>
                <a:ext uri="{FF2B5EF4-FFF2-40B4-BE49-F238E27FC236}">
                  <a16:creationId xmlns:a16="http://schemas.microsoft.com/office/drawing/2014/main" id="{072A9AFE-304E-40DD-A948-91B1D4DDF511}"/>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2" name="楕円 231">
              <a:extLst>
                <a:ext uri="{FF2B5EF4-FFF2-40B4-BE49-F238E27FC236}">
                  <a16:creationId xmlns:a16="http://schemas.microsoft.com/office/drawing/2014/main" id="{15614B51-0D8D-40AD-9BAF-DF5C2D0206FB}"/>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3" name="楕円 232">
              <a:extLst>
                <a:ext uri="{FF2B5EF4-FFF2-40B4-BE49-F238E27FC236}">
                  <a16:creationId xmlns:a16="http://schemas.microsoft.com/office/drawing/2014/main" id="{4C38E189-2017-413C-B756-FFB8AC4D16BC}"/>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4" name="楕円 233">
              <a:extLst>
                <a:ext uri="{FF2B5EF4-FFF2-40B4-BE49-F238E27FC236}">
                  <a16:creationId xmlns:a16="http://schemas.microsoft.com/office/drawing/2014/main" id="{8F6F265E-FBE8-431C-8598-4DA925050596}"/>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35" name="直線コネクタ 234">
              <a:extLst>
                <a:ext uri="{FF2B5EF4-FFF2-40B4-BE49-F238E27FC236}">
                  <a16:creationId xmlns:a16="http://schemas.microsoft.com/office/drawing/2014/main" id="{87D5AACD-0FCF-4864-949F-939D929D5944}"/>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36" name="楕円 235">
              <a:extLst>
                <a:ext uri="{FF2B5EF4-FFF2-40B4-BE49-F238E27FC236}">
                  <a16:creationId xmlns:a16="http://schemas.microsoft.com/office/drawing/2014/main" id="{8399E06C-7A4A-4D63-B5B7-2748F08C5F4C}"/>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7" name="楕円 236">
              <a:extLst>
                <a:ext uri="{FF2B5EF4-FFF2-40B4-BE49-F238E27FC236}">
                  <a16:creationId xmlns:a16="http://schemas.microsoft.com/office/drawing/2014/main" id="{D4E75C36-DF6B-408A-88F1-B6A32099E655}"/>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8" name="楕円 237">
              <a:extLst>
                <a:ext uri="{FF2B5EF4-FFF2-40B4-BE49-F238E27FC236}">
                  <a16:creationId xmlns:a16="http://schemas.microsoft.com/office/drawing/2014/main" id="{15DC9134-2172-4734-A81C-55A92EB58C1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9" name="楕円 238">
              <a:extLst>
                <a:ext uri="{FF2B5EF4-FFF2-40B4-BE49-F238E27FC236}">
                  <a16:creationId xmlns:a16="http://schemas.microsoft.com/office/drawing/2014/main" id="{8DC5465E-86F8-4069-8CE1-E046F346E569}"/>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0" name="楕円 239">
              <a:extLst>
                <a:ext uri="{FF2B5EF4-FFF2-40B4-BE49-F238E27FC236}">
                  <a16:creationId xmlns:a16="http://schemas.microsoft.com/office/drawing/2014/main" id="{172D10FA-F46F-4DC2-8CD9-0CB95AD9788B}"/>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1" name="楕円 240">
              <a:extLst>
                <a:ext uri="{FF2B5EF4-FFF2-40B4-BE49-F238E27FC236}">
                  <a16:creationId xmlns:a16="http://schemas.microsoft.com/office/drawing/2014/main" id="{99C2E9D5-C178-4558-BEBF-E996156CF59C}"/>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42" name="直線コネクタ 241">
              <a:extLst>
                <a:ext uri="{FF2B5EF4-FFF2-40B4-BE49-F238E27FC236}">
                  <a16:creationId xmlns:a16="http://schemas.microsoft.com/office/drawing/2014/main" id="{1EFDC9F9-1ED3-4260-87B4-E1606959DB7E}"/>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43" name="楕円 242">
              <a:extLst>
                <a:ext uri="{FF2B5EF4-FFF2-40B4-BE49-F238E27FC236}">
                  <a16:creationId xmlns:a16="http://schemas.microsoft.com/office/drawing/2014/main" id="{8B3E56C6-D7A4-4629-9B45-2D56E10144F6}"/>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4" name="楕円 243">
              <a:extLst>
                <a:ext uri="{FF2B5EF4-FFF2-40B4-BE49-F238E27FC236}">
                  <a16:creationId xmlns:a16="http://schemas.microsoft.com/office/drawing/2014/main" id="{9C72C5C1-55B2-4DAA-A34D-C5BFEECBD47A}"/>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5" name="楕円 244">
              <a:extLst>
                <a:ext uri="{FF2B5EF4-FFF2-40B4-BE49-F238E27FC236}">
                  <a16:creationId xmlns:a16="http://schemas.microsoft.com/office/drawing/2014/main" id="{98FA3BF1-3B91-4950-9662-F3248E1310EB}"/>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6" name="楕円 245">
              <a:extLst>
                <a:ext uri="{FF2B5EF4-FFF2-40B4-BE49-F238E27FC236}">
                  <a16:creationId xmlns:a16="http://schemas.microsoft.com/office/drawing/2014/main" id="{F1D32932-33C6-4C5D-8513-8E28800B2B6C}"/>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7" name="楕円 246">
              <a:extLst>
                <a:ext uri="{FF2B5EF4-FFF2-40B4-BE49-F238E27FC236}">
                  <a16:creationId xmlns:a16="http://schemas.microsoft.com/office/drawing/2014/main" id="{93D67DB3-7A63-4F33-BCC1-F9DD8C3DE1F2}"/>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8" name="楕円 247">
              <a:extLst>
                <a:ext uri="{FF2B5EF4-FFF2-40B4-BE49-F238E27FC236}">
                  <a16:creationId xmlns:a16="http://schemas.microsoft.com/office/drawing/2014/main" id="{01CA093F-E686-4A27-844B-5C9AAE4B8AA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49" name="楕円 248">
              <a:extLst>
                <a:ext uri="{FF2B5EF4-FFF2-40B4-BE49-F238E27FC236}">
                  <a16:creationId xmlns:a16="http://schemas.microsoft.com/office/drawing/2014/main" id="{CCF91DFA-9CA9-466F-85EE-7AA9A241F19B}"/>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50" name="直線コネクタ 249">
              <a:extLst>
                <a:ext uri="{FF2B5EF4-FFF2-40B4-BE49-F238E27FC236}">
                  <a16:creationId xmlns:a16="http://schemas.microsoft.com/office/drawing/2014/main" id="{1724521C-2E87-4F5D-B3B0-0BDF63D9535B}"/>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51" name="楕円 250">
              <a:extLst>
                <a:ext uri="{FF2B5EF4-FFF2-40B4-BE49-F238E27FC236}">
                  <a16:creationId xmlns:a16="http://schemas.microsoft.com/office/drawing/2014/main" id="{2C069EAE-839C-4D34-B73B-D1AFB5D31743}"/>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52" name="楕円 251">
              <a:extLst>
                <a:ext uri="{FF2B5EF4-FFF2-40B4-BE49-F238E27FC236}">
                  <a16:creationId xmlns:a16="http://schemas.microsoft.com/office/drawing/2014/main" id="{94A8C41D-9516-48C5-9BE5-E8621812E75B}"/>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53" name="楕円 252">
              <a:extLst>
                <a:ext uri="{FF2B5EF4-FFF2-40B4-BE49-F238E27FC236}">
                  <a16:creationId xmlns:a16="http://schemas.microsoft.com/office/drawing/2014/main" id="{49BC0EC9-F4AF-42FE-8F32-DB5DFFA44B0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54" name="直線コネクタ 253">
              <a:extLst>
                <a:ext uri="{FF2B5EF4-FFF2-40B4-BE49-F238E27FC236}">
                  <a16:creationId xmlns:a16="http://schemas.microsoft.com/office/drawing/2014/main" id="{AE92E415-9DD0-451F-A9E7-E6F2BF2FDE5D}"/>
                </a:ext>
              </a:extLst>
            </p:cNvPr>
            <p:cNvCxnSpPr>
              <a:cxnSpLocks/>
              <a:stCxn id="246" idx="2"/>
              <a:endCxn id="238"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255" name="直線コネクタ 254">
              <a:extLst>
                <a:ext uri="{FF2B5EF4-FFF2-40B4-BE49-F238E27FC236}">
                  <a16:creationId xmlns:a16="http://schemas.microsoft.com/office/drawing/2014/main" id="{C57A5EFE-6C86-4922-9688-7DF071D0E174}"/>
                </a:ext>
              </a:extLst>
            </p:cNvPr>
            <p:cNvCxnSpPr>
              <a:cxnSpLocks/>
              <a:stCxn id="249" idx="2"/>
              <a:endCxn id="241"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256" name="グループ化 255">
            <a:extLst>
              <a:ext uri="{FF2B5EF4-FFF2-40B4-BE49-F238E27FC236}">
                <a16:creationId xmlns:a16="http://schemas.microsoft.com/office/drawing/2014/main" id="{8B37F44A-9F69-4C22-BCC2-91F85C07E508}"/>
              </a:ext>
            </a:extLst>
          </p:cNvPr>
          <p:cNvGrpSpPr/>
          <p:nvPr/>
        </p:nvGrpSpPr>
        <p:grpSpPr>
          <a:xfrm>
            <a:off x="7736247" y="2507974"/>
            <a:ext cx="1488695" cy="987337"/>
            <a:chOff x="1559496" y="2276872"/>
            <a:chExt cx="3309987" cy="2110365"/>
          </a:xfrm>
          <a:solidFill>
            <a:schemeClr val="tx1">
              <a:lumMod val="75000"/>
              <a:lumOff val="25000"/>
            </a:schemeClr>
          </a:solidFill>
        </p:grpSpPr>
        <p:sp>
          <p:nvSpPr>
            <p:cNvPr id="257" name="楕円 256">
              <a:extLst>
                <a:ext uri="{FF2B5EF4-FFF2-40B4-BE49-F238E27FC236}">
                  <a16:creationId xmlns:a16="http://schemas.microsoft.com/office/drawing/2014/main" id="{FD17EDC9-1DC7-4495-9D0B-720DEF5C2C08}"/>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58" name="楕円 257">
              <a:extLst>
                <a:ext uri="{FF2B5EF4-FFF2-40B4-BE49-F238E27FC236}">
                  <a16:creationId xmlns:a16="http://schemas.microsoft.com/office/drawing/2014/main" id="{8604FDA6-E4F1-464C-A46D-B270900CAEB3}"/>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59" name="楕円 258">
              <a:extLst>
                <a:ext uri="{FF2B5EF4-FFF2-40B4-BE49-F238E27FC236}">
                  <a16:creationId xmlns:a16="http://schemas.microsoft.com/office/drawing/2014/main" id="{BC0B52AD-87E5-4739-BBDF-DEFD53D57370}"/>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0" name="楕円 259">
              <a:extLst>
                <a:ext uri="{FF2B5EF4-FFF2-40B4-BE49-F238E27FC236}">
                  <a16:creationId xmlns:a16="http://schemas.microsoft.com/office/drawing/2014/main" id="{6F45D844-9CEE-4F83-BCF6-F43924E7B7AD}"/>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61" name="直線コネクタ 260">
              <a:extLst>
                <a:ext uri="{FF2B5EF4-FFF2-40B4-BE49-F238E27FC236}">
                  <a16:creationId xmlns:a16="http://schemas.microsoft.com/office/drawing/2014/main" id="{51C60FD7-A9FE-4780-AD47-78ACD569668E}"/>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62" name="楕円 261">
              <a:extLst>
                <a:ext uri="{FF2B5EF4-FFF2-40B4-BE49-F238E27FC236}">
                  <a16:creationId xmlns:a16="http://schemas.microsoft.com/office/drawing/2014/main" id="{BC425980-8307-4903-8938-0123836541A3}"/>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3" name="楕円 262">
              <a:extLst>
                <a:ext uri="{FF2B5EF4-FFF2-40B4-BE49-F238E27FC236}">
                  <a16:creationId xmlns:a16="http://schemas.microsoft.com/office/drawing/2014/main" id="{1F241B49-01F3-4987-AD28-B1CB3050D6AA}"/>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4" name="楕円 263">
              <a:extLst>
                <a:ext uri="{FF2B5EF4-FFF2-40B4-BE49-F238E27FC236}">
                  <a16:creationId xmlns:a16="http://schemas.microsoft.com/office/drawing/2014/main" id="{3A6042AF-68C1-44E3-B379-4E99FDC20A7E}"/>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5" name="楕円 264">
              <a:extLst>
                <a:ext uri="{FF2B5EF4-FFF2-40B4-BE49-F238E27FC236}">
                  <a16:creationId xmlns:a16="http://schemas.microsoft.com/office/drawing/2014/main" id="{32E6C110-9A7C-4CEB-9BB9-0DAC76FE1549}"/>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66" name="直線コネクタ 265">
              <a:extLst>
                <a:ext uri="{FF2B5EF4-FFF2-40B4-BE49-F238E27FC236}">
                  <a16:creationId xmlns:a16="http://schemas.microsoft.com/office/drawing/2014/main" id="{B1C73583-00C1-466E-BFBE-14B20189DFF4}"/>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67" name="楕円 266">
              <a:extLst>
                <a:ext uri="{FF2B5EF4-FFF2-40B4-BE49-F238E27FC236}">
                  <a16:creationId xmlns:a16="http://schemas.microsoft.com/office/drawing/2014/main" id="{9681CADB-2CD0-4AE4-BCCB-376F0617163C}"/>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8" name="楕円 267">
              <a:extLst>
                <a:ext uri="{FF2B5EF4-FFF2-40B4-BE49-F238E27FC236}">
                  <a16:creationId xmlns:a16="http://schemas.microsoft.com/office/drawing/2014/main" id="{B62B1AAA-8435-4656-98BF-3EA8C31E97F3}"/>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69" name="楕円 268">
              <a:extLst>
                <a:ext uri="{FF2B5EF4-FFF2-40B4-BE49-F238E27FC236}">
                  <a16:creationId xmlns:a16="http://schemas.microsoft.com/office/drawing/2014/main" id="{A6C049A1-22CB-4C7B-A0C7-7A979057C403}"/>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70" name="楕円 269">
              <a:extLst>
                <a:ext uri="{FF2B5EF4-FFF2-40B4-BE49-F238E27FC236}">
                  <a16:creationId xmlns:a16="http://schemas.microsoft.com/office/drawing/2014/main" id="{1859E582-C6C4-479F-A2C5-748E26A42565}"/>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271" name="直線コネクタ 270">
              <a:extLst>
                <a:ext uri="{FF2B5EF4-FFF2-40B4-BE49-F238E27FC236}">
                  <a16:creationId xmlns:a16="http://schemas.microsoft.com/office/drawing/2014/main" id="{BB60188E-0A35-4491-A3B8-09FA1EBE6B1C}"/>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72" name="楕円 271">
              <a:extLst>
                <a:ext uri="{FF2B5EF4-FFF2-40B4-BE49-F238E27FC236}">
                  <a16:creationId xmlns:a16="http://schemas.microsoft.com/office/drawing/2014/main" id="{F16A74F7-D70E-4317-B278-21C96B60938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73" name="楕円 272">
              <a:extLst>
                <a:ext uri="{FF2B5EF4-FFF2-40B4-BE49-F238E27FC236}">
                  <a16:creationId xmlns:a16="http://schemas.microsoft.com/office/drawing/2014/main" id="{8E301923-08AB-47A6-A2D5-46AC1AEBBF73}"/>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74" name="楕円 273">
              <a:extLst>
                <a:ext uri="{FF2B5EF4-FFF2-40B4-BE49-F238E27FC236}">
                  <a16:creationId xmlns:a16="http://schemas.microsoft.com/office/drawing/2014/main" id="{3B6D02FB-D07A-401E-91C4-1EAA5F82013A}"/>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75" name="直線コネクタ 274">
              <a:extLst>
                <a:ext uri="{FF2B5EF4-FFF2-40B4-BE49-F238E27FC236}">
                  <a16:creationId xmlns:a16="http://schemas.microsoft.com/office/drawing/2014/main" id="{10534C18-C76A-44A8-B962-4959E4E98A50}"/>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76" name="楕円 275">
              <a:extLst>
                <a:ext uri="{FF2B5EF4-FFF2-40B4-BE49-F238E27FC236}">
                  <a16:creationId xmlns:a16="http://schemas.microsoft.com/office/drawing/2014/main" id="{B5DF174C-7076-4054-BC26-4CB89CDF7DEA}"/>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77" name="楕円 276">
              <a:extLst>
                <a:ext uri="{FF2B5EF4-FFF2-40B4-BE49-F238E27FC236}">
                  <a16:creationId xmlns:a16="http://schemas.microsoft.com/office/drawing/2014/main" id="{06D69B69-5E71-4C32-A820-8184DA62AA47}"/>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78" name="楕円 277">
              <a:extLst>
                <a:ext uri="{FF2B5EF4-FFF2-40B4-BE49-F238E27FC236}">
                  <a16:creationId xmlns:a16="http://schemas.microsoft.com/office/drawing/2014/main" id="{E8F938CB-0C87-4B29-BCEC-FBEF1817D33F}"/>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79" name="楕円 278">
              <a:extLst>
                <a:ext uri="{FF2B5EF4-FFF2-40B4-BE49-F238E27FC236}">
                  <a16:creationId xmlns:a16="http://schemas.microsoft.com/office/drawing/2014/main" id="{F4650508-EE1D-491F-8B2F-D05A7666BCDC}"/>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80" name="楕円 279">
              <a:extLst>
                <a:ext uri="{FF2B5EF4-FFF2-40B4-BE49-F238E27FC236}">
                  <a16:creationId xmlns:a16="http://schemas.microsoft.com/office/drawing/2014/main" id="{AD4F42F8-D66D-482F-AFC8-ED31A5D0F220}"/>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81" name="楕円 280">
              <a:extLst>
                <a:ext uri="{FF2B5EF4-FFF2-40B4-BE49-F238E27FC236}">
                  <a16:creationId xmlns:a16="http://schemas.microsoft.com/office/drawing/2014/main" id="{1A028156-E58A-45B8-A0B7-8819C2B14EF4}"/>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82" name="楕円 281">
              <a:extLst>
                <a:ext uri="{FF2B5EF4-FFF2-40B4-BE49-F238E27FC236}">
                  <a16:creationId xmlns:a16="http://schemas.microsoft.com/office/drawing/2014/main" id="{95425801-4BA3-4A72-BEE4-5D659553F70C}"/>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83" name="直線コネクタ 282">
              <a:extLst>
                <a:ext uri="{FF2B5EF4-FFF2-40B4-BE49-F238E27FC236}">
                  <a16:creationId xmlns:a16="http://schemas.microsoft.com/office/drawing/2014/main" id="{EAB58999-7624-4B8D-B916-1517B9213061}"/>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284" name="直線コネクタ 283">
              <a:extLst>
                <a:ext uri="{FF2B5EF4-FFF2-40B4-BE49-F238E27FC236}">
                  <a16:creationId xmlns:a16="http://schemas.microsoft.com/office/drawing/2014/main" id="{33778144-F650-4269-AB9D-AF6D16146C20}"/>
                </a:ext>
              </a:extLst>
            </p:cNvPr>
            <p:cNvCxnSpPr>
              <a:stCxn id="257" idx="7"/>
              <a:endCxn id="262"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5" name="直線コネクタ 284">
              <a:extLst>
                <a:ext uri="{FF2B5EF4-FFF2-40B4-BE49-F238E27FC236}">
                  <a16:creationId xmlns:a16="http://schemas.microsoft.com/office/drawing/2014/main" id="{C30B6927-E45A-44AE-9962-C749A4DF943D}"/>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6" name="直線コネクタ 285">
              <a:extLst>
                <a:ext uri="{FF2B5EF4-FFF2-40B4-BE49-F238E27FC236}">
                  <a16:creationId xmlns:a16="http://schemas.microsoft.com/office/drawing/2014/main" id="{118DE6B1-C335-4A70-AB71-F0262B871485}"/>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7" name="直線コネクタ 286">
              <a:extLst>
                <a:ext uri="{FF2B5EF4-FFF2-40B4-BE49-F238E27FC236}">
                  <a16:creationId xmlns:a16="http://schemas.microsoft.com/office/drawing/2014/main" id="{D5C9A9FB-6573-4C78-8673-9AD13521DE3D}"/>
                </a:ext>
              </a:extLst>
            </p:cNvPr>
            <p:cNvCxnSpPr>
              <a:cxnSpLocks/>
              <a:stCxn id="278" idx="1"/>
              <a:endCxn id="262"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8" name="直線コネクタ 287">
              <a:extLst>
                <a:ext uri="{FF2B5EF4-FFF2-40B4-BE49-F238E27FC236}">
                  <a16:creationId xmlns:a16="http://schemas.microsoft.com/office/drawing/2014/main" id="{A3C1C835-CEC8-4AB5-A7D4-DF57F8CA8C5A}"/>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89" name="直線コネクタ 288">
              <a:extLst>
                <a:ext uri="{FF2B5EF4-FFF2-40B4-BE49-F238E27FC236}">
                  <a16:creationId xmlns:a16="http://schemas.microsoft.com/office/drawing/2014/main" id="{E93E5A06-9023-41A7-88A6-3C47A0330711}"/>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290" name="直線コネクタ 289">
              <a:extLst>
                <a:ext uri="{FF2B5EF4-FFF2-40B4-BE49-F238E27FC236}">
                  <a16:creationId xmlns:a16="http://schemas.microsoft.com/office/drawing/2014/main" id="{15833BEB-D443-4882-B5EE-8510561D6F17}"/>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291" name="直線コネクタ 290">
              <a:extLst>
                <a:ext uri="{FF2B5EF4-FFF2-40B4-BE49-F238E27FC236}">
                  <a16:creationId xmlns:a16="http://schemas.microsoft.com/office/drawing/2014/main" id="{F9A2A788-A623-4C77-A7B4-6183BA64F39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02" name="正方形/長方形 101">
            <a:extLst>
              <a:ext uri="{FF2B5EF4-FFF2-40B4-BE49-F238E27FC236}">
                <a16:creationId xmlns:a16="http://schemas.microsoft.com/office/drawing/2014/main" id="{C065F0ED-5059-40B3-97DA-FB98472FE5F4}"/>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pic>
        <p:nvPicPr>
          <p:cNvPr id="107" name="図 106">
            <a:extLst>
              <a:ext uri="{FF2B5EF4-FFF2-40B4-BE49-F238E27FC236}">
                <a16:creationId xmlns:a16="http://schemas.microsoft.com/office/drawing/2014/main" id="{4D422486-5356-4978-9AF4-6F324D62BFF7}"/>
              </a:ext>
            </a:extLst>
          </p:cNvPr>
          <p:cNvPicPr>
            <a:picLocks noChangeAspect="1"/>
          </p:cNvPicPr>
          <p:nvPr/>
        </p:nvPicPr>
        <p:blipFill>
          <a:blip r:embed="rId2"/>
          <a:stretch>
            <a:fillRect/>
          </a:stretch>
        </p:blipFill>
        <p:spPr>
          <a:xfrm>
            <a:off x="5703545" y="2333800"/>
            <a:ext cx="896511" cy="1010412"/>
          </a:xfrm>
          <a:prstGeom prst="rect">
            <a:avLst/>
          </a:prstGeom>
        </p:spPr>
      </p:pic>
      <p:sp>
        <p:nvSpPr>
          <p:cNvPr id="98" name="矢印: 上カーブ 97">
            <a:extLst>
              <a:ext uri="{FF2B5EF4-FFF2-40B4-BE49-F238E27FC236}">
                <a16:creationId xmlns:a16="http://schemas.microsoft.com/office/drawing/2014/main" id="{708835DA-B9C0-4113-9CC3-0B4B5254C363}"/>
              </a:ext>
            </a:extLst>
          </p:cNvPr>
          <p:cNvSpPr/>
          <p:nvPr/>
        </p:nvSpPr>
        <p:spPr>
          <a:xfrm rot="5400000" flipH="1">
            <a:off x="4064558" y="4092288"/>
            <a:ext cx="2302103" cy="1407573"/>
          </a:xfrm>
          <a:prstGeom prst="curved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97" name="矢印: 下カーブ 96">
            <a:extLst>
              <a:ext uri="{FF2B5EF4-FFF2-40B4-BE49-F238E27FC236}">
                <a16:creationId xmlns:a16="http://schemas.microsoft.com/office/drawing/2014/main" id="{B85BBD77-24B4-4B21-8079-E9D9DCF0DA44}"/>
              </a:ext>
            </a:extLst>
          </p:cNvPr>
          <p:cNvSpPr/>
          <p:nvPr/>
        </p:nvSpPr>
        <p:spPr>
          <a:xfrm rot="5400000">
            <a:off x="5663169" y="4259134"/>
            <a:ext cx="2376262" cy="1513735"/>
          </a:xfrm>
          <a:prstGeom prst="curvedDown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5" name="テキスト ボックス 4">
            <a:extLst>
              <a:ext uri="{FF2B5EF4-FFF2-40B4-BE49-F238E27FC236}">
                <a16:creationId xmlns:a16="http://schemas.microsoft.com/office/drawing/2014/main" id="{C7960458-1280-4976-9367-D3F88DC9CC4D}"/>
              </a:ext>
            </a:extLst>
          </p:cNvPr>
          <p:cNvSpPr txBox="1"/>
          <p:nvPr/>
        </p:nvSpPr>
        <p:spPr>
          <a:xfrm>
            <a:off x="5256915" y="4581128"/>
            <a:ext cx="1675034" cy="830997"/>
          </a:xfrm>
          <a:prstGeom prst="rect">
            <a:avLst/>
          </a:prstGeom>
          <a:solidFill>
            <a:schemeClr val="bg1"/>
          </a:solidFill>
        </p:spPr>
        <p:txBody>
          <a:bodyPr wrap="square" rtlCol="0">
            <a:spAutoFit/>
          </a:bodyPr>
          <a:lstStyle/>
          <a:p>
            <a:pPr algn="ctr"/>
            <a:r>
              <a:rPr kumimoji="1" lang="ja-JP" altLang="en-US" sz="1600" u="sng" dirty="0"/>
              <a:t>ミニバッチ毎に交互に繰り返し学習させる</a:t>
            </a:r>
          </a:p>
        </p:txBody>
      </p:sp>
      <p:grpSp>
        <p:nvGrpSpPr>
          <p:cNvPr id="111" name="グループ化 110">
            <a:extLst>
              <a:ext uri="{FF2B5EF4-FFF2-40B4-BE49-F238E27FC236}">
                <a16:creationId xmlns:a16="http://schemas.microsoft.com/office/drawing/2014/main" id="{E97C2FEF-82E0-43F8-A863-FF0639DAB33C}"/>
              </a:ext>
            </a:extLst>
          </p:cNvPr>
          <p:cNvGrpSpPr/>
          <p:nvPr/>
        </p:nvGrpSpPr>
        <p:grpSpPr>
          <a:xfrm>
            <a:off x="2908598" y="2519928"/>
            <a:ext cx="126261" cy="861447"/>
            <a:chOff x="2441347" y="4509120"/>
            <a:chExt cx="126261" cy="861447"/>
          </a:xfrm>
        </p:grpSpPr>
        <p:sp>
          <p:nvSpPr>
            <p:cNvPr id="112" name="テキスト ボックス 111">
              <a:extLst>
                <a:ext uri="{FF2B5EF4-FFF2-40B4-BE49-F238E27FC236}">
                  <a16:creationId xmlns:a16="http://schemas.microsoft.com/office/drawing/2014/main" id="{B0D769A5-306A-4CB0-AC75-9DF462CFA780}"/>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13" name="テキスト ボックス 112">
              <a:extLst>
                <a:ext uri="{FF2B5EF4-FFF2-40B4-BE49-F238E27FC236}">
                  <a16:creationId xmlns:a16="http://schemas.microsoft.com/office/drawing/2014/main" id="{6D144319-50AC-4DAC-A04E-AB1FDC505E5A}"/>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14" name="テキスト ボックス 113">
              <a:extLst>
                <a:ext uri="{FF2B5EF4-FFF2-40B4-BE49-F238E27FC236}">
                  <a16:creationId xmlns:a16="http://schemas.microsoft.com/office/drawing/2014/main" id="{FFB3ECDF-64E4-49F8-8BAB-BEFA3C9FA9E2}"/>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15" name="テキスト ボックス 114">
              <a:extLst>
                <a:ext uri="{FF2B5EF4-FFF2-40B4-BE49-F238E27FC236}">
                  <a16:creationId xmlns:a16="http://schemas.microsoft.com/office/drawing/2014/main" id="{86638C62-EB00-4982-91EB-D54F619D544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16" name="テキスト ボックス 115">
              <a:extLst>
                <a:ext uri="{FF2B5EF4-FFF2-40B4-BE49-F238E27FC236}">
                  <a16:creationId xmlns:a16="http://schemas.microsoft.com/office/drawing/2014/main" id="{554E133E-0917-47EF-976E-A3378974340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17" name="グループ化 116">
            <a:extLst>
              <a:ext uri="{FF2B5EF4-FFF2-40B4-BE49-F238E27FC236}">
                <a16:creationId xmlns:a16="http://schemas.microsoft.com/office/drawing/2014/main" id="{17E04691-F3BC-401E-A16F-AD20D4E4B2C5}"/>
              </a:ext>
            </a:extLst>
          </p:cNvPr>
          <p:cNvGrpSpPr/>
          <p:nvPr/>
        </p:nvGrpSpPr>
        <p:grpSpPr>
          <a:xfrm>
            <a:off x="3192915" y="2445257"/>
            <a:ext cx="128681" cy="996608"/>
            <a:chOff x="2438927" y="4014589"/>
            <a:chExt cx="128681" cy="996608"/>
          </a:xfrm>
        </p:grpSpPr>
        <p:grpSp>
          <p:nvGrpSpPr>
            <p:cNvPr id="118" name="グループ化 117">
              <a:extLst>
                <a:ext uri="{FF2B5EF4-FFF2-40B4-BE49-F238E27FC236}">
                  <a16:creationId xmlns:a16="http://schemas.microsoft.com/office/drawing/2014/main" id="{BBFA8EA2-25A2-4BCB-9004-9BE1E76928AB}"/>
                </a:ext>
              </a:extLst>
            </p:cNvPr>
            <p:cNvGrpSpPr/>
            <p:nvPr/>
          </p:nvGrpSpPr>
          <p:grpSpPr>
            <a:xfrm>
              <a:off x="2438927" y="4149750"/>
              <a:ext cx="126261" cy="861447"/>
              <a:chOff x="2441347" y="4509120"/>
              <a:chExt cx="126261" cy="861447"/>
            </a:xfrm>
          </p:grpSpPr>
          <p:sp>
            <p:nvSpPr>
              <p:cNvPr id="120" name="テキスト ボックス 119">
                <a:extLst>
                  <a:ext uri="{FF2B5EF4-FFF2-40B4-BE49-F238E27FC236}">
                    <a16:creationId xmlns:a16="http://schemas.microsoft.com/office/drawing/2014/main" id="{96EA4A6A-EB54-4EFF-B87B-436B83F85C0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21" name="テキスト ボックス 120">
                <a:extLst>
                  <a:ext uri="{FF2B5EF4-FFF2-40B4-BE49-F238E27FC236}">
                    <a16:creationId xmlns:a16="http://schemas.microsoft.com/office/drawing/2014/main" id="{0496DF3F-6ADD-4192-8A87-3E9765F28914}"/>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22" name="テキスト ボックス 121">
                <a:extLst>
                  <a:ext uri="{FF2B5EF4-FFF2-40B4-BE49-F238E27FC236}">
                    <a16:creationId xmlns:a16="http://schemas.microsoft.com/office/drawing/2014/main" id="{ED2B9DB4-1BB2-4D99-B794-0295AA23FB68}"/>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23" name="テキスト ボックス 122">
                <a:extLst>
                  <a:ext uri="{FF2B5EF4-FFF2-40B4-BE49-F238E27FC236}">
                    <a16:creationId xmlns:a16="http://schemas.microsoft.com/office/drawing/2014/main" id="{C292C839-5CB0-4481-8970-7918789F335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24" name="テキスト ボックス 123">
                <a:extLst>
                  <a:ext uri="{FF2B5EF4-FFF2-40B4-BE49-F238E27FC236}">
                    <a16:creationId xmlns:a16="http://schemas.microsoft.com/office/drawing/2014/main" id="{EFB08CEC-A005-4751-A92A-9E8D6E7D1A65}"/>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19" name="テキスト ボックス 118">
              <a:extLst>
                <a:ext uri="{FF2B5EF4-FFF2-40B4-BE49-F238E27FC236}">
                  <a16:creationId xmlns:a16="http://schemas.microsoft.com/office/drawing/2014/main" id="{0250D180-1D52-4545-9CF4-93BD10BC9917}"/>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25" name="グループ化 124">
            <a:extLst>
              <a:ext uri="{FF2B5EF4-FFF2-40B4-BE49-F238E27FC236}">
                <a16:creationId xmlns:a16="http://schemas.microsoft.com/office/drawing/2014/main" id="{B6F5EB17-E167-4196-ABF9-71107181A5E2}"/>
              </a:ext>
            </a:extLst>
          </p:cNvPr>
          <p:cNvGrpSpPr/>
          <p:nvPr/>
        </p:nvGrpSpPr>
        <p:grpSpPr>
          <a:xfrm>
            <a:off x="3848351" y="2374280"/>
            <a:ext cx="127667" cy="1146537"/>
            <a:chOff x="2756937" y="3800073"/>
            <a:chExt cx="127667" cy="1146537"/>
          </a:xfrm>
        </p:grpSpPr>
        <p:grpSp>
          <p:nvGrpSpPr>
            <p:cNvPr id="126" name="グループ化 125">
              <a:extLst>
                <a:ext uri="{FF2B5EF4-FFF2-40B4-BE49-F238E27FC236}">
                  <a16:creationId xmlns:a16="http://schemas.microsoft.com/office/drawing/2014/main" id="{9C25993D-3B02-47A4-BDA1-95FCCABEE02F}"/>
                </a:ext>
              </a:extLst>
            </p:cNvPr>
            <p:cNvGrpSpPr/>
            <p:nvPr/>
          </p:nvGrpSpPr>
          <p:grpSpPr>
            <a:xfrm>
              <a:off x="2756937" y="3939406"/>
              <a:ext cx="127667" cy="1007204"/>
              <a:chOff x="2756937" y="3944089"/>
              <a:chExt cx="127667" cy="1007204"/>
            </a:xfrm>
          </p:grpSpPr>
          <p:grpSp>
            <p:nvGrpSpPr>
              <p:cNvPr id="128" name="グループ化 127">
                <a:extLst>
                  <a:ext uri="{FF2B5EF4-FFF2-40B4-BE49-F238E27FC236}">
                    <a16:creationId xmlns:a16="http://schemas.microsoft.com/office/drawing/2014/main" id="{BF0E78D1-7C00-424D-AF40-70317F234149}"/>
                  </a:ext>
                </a:extLst>
              </p:cNvPr>
              <p:cNvGrpSpPr/>
              <p:nvPr/>
            </p:nvGrpSpPr>
            <p:grpSpPr>
              <a:xfrm>
                <a:off x="2758343" y="4089846"/>
                <a:ext cx="126261" cy="861447"/>
                <a:chOff x="2441347" y="4509120"/>
                <a:chExt cx="126261" cy="861447"/>
              </a:xfrm>
            </p:grpSpPr>
            <p:sp>
              <p:nvSpPr>
                <p:cNvPr id="130" name="テキスト ボックス 129">
                  <a:extLst>
                    <a:ext uri="{FF2B5EF4-FFF2-40B4-BE49-F238E27FC236}">
                      <a16:creationId xmlns:a16="http://schemas.microsoft.com/office/drawing/2014/main" id="{AD064C69-9BC0-48DB-A6F6-028BCE321578}"/>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1" name="テキスト ボックス 130">
                  <a:extLst>
                    <a:ext uri="{FF2B5EF4-FFF2-40B4-BE49-F238E27FC236}">
                      <a16:creationId xmlns:a16="http://schemas.microsoft.com/office/drawing/2014/main" id="{86B78AE0-9907-4122-A033-43193D70CFFB}"/>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2" name="テキスト ボックス 131">
                  <a:extLst>
                    <a:ext uri="{FF2B5EF4-FFF2-40B4-BE49-F238E27FC236}">
                      <a16:creationId xmlns:a16="http://schemas.microsoft.com/office/drawing/2014/main" id="{887A643C-198F-4E52-84B3-5650D33AFBC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3" name="テキスト ボックス 132">
                  <a:extLst>
                    <a:ext uri="{FF2B5EF4-FFF2-40B4-BE49-F238E27FC236}">
                      <a16:creationId xmlns:a16="http://schemas.microsoft.com/office/drawing/2014/main" id="{2579B3A8-0E23-432F-AC73-5D031C70F627}"/>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4" name="テキスト ボックス 133">
                  <a:extLst>
                    <a:ext uri="{FF2B5EF4-FFF2-40B4-BE49-F238E27FC236}">
                      <a16:creationId xmlns:a16="http://schemas.microsoft.com/office/drawing/2014/main" id="{8A0C6F95-7B45-492B-9375-50C5BC56840B}"/>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29" name="テキスト ボックス 128">
                <a:extLst>
                  <a:ext uri="{FF2B5EF4-FFF2-40B4-BE49-F238E27FC236}">
                    <a16:creationId xmlns:a16="http://schemas.microsoft.com/office/drawing/2014/main" id="{031CA6A8-7A7B-4E7B-B4E3-006D3102322B}"/>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27" name="テキスト ボックス 126">
              <a:extLst>
                <a:ext uri="{FF2B5EF4-FFF2-40B4-BE49-F238E27FC236}">
                  <a16:creationId xmlns:a16="http://schemas.microsoft.com/office/drawing/2014/main" id="{8681226C-23AE-49DA-BDFC-3542AAEB74FF}"/>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5" name="グループ化 134">
            <a:extLst>
              <a:ext uri="{FF2B5EF4-FFF2-40B4-BE49-F238E27FC236}">
                <a16:creationId xmlns:a16="http://schemas.microsoft.com/office/drawing/2014/main" id="{AFF3351E-6862-45D5-BFFC-29172E9C4F06}"/>
              </a:ext>
            </a:extLst>
          </p:cNvPr>
          <p:cNvGrpSpPr/>
          <p:nvPr/>
        </p:nvGrpSpPr>
        <p:grpSpPr>
          <a:xfrm>
            <a:off x="3502531" y="2439938"/>
            <a:ext cx="106348" cy="996608"/>
            <a:chOff x="2438927" y="4014589"/>
            <a:chExt cx="128681" cy="996608"/>
          </a:xfrm>
        </p:grpSpPr>
        <p:grpSp>
          <p:nvGrpSpPr>
            <p:cNvPr id="136" name="グループ化 135">
              <a:extLst>
                <a:ext uri="{FF2B5EF4-FFF2-40B4-BE49-F238E27FC236}">
                  <a16:creationId xmlns:a16="http://schemas.microsoft.com/office/drawing/2014/main" id="{DEF4E446-9B95-4ADE-928D-3515472F2DBD}"/>
                </a:ext>
              </a:extLst>
            </p:cNvPr>
            <p:cNvGrpSpPr/>
            <p:nvPr/>
          </p:nvGrpSpPr>
          <p:grpSpPr>
            <a:xfrm>
              <a:off x="2438927" y="4149750"/>
              <a:ext cx="126261" cy="861447"/>
              <a:chOff x="2441347" y="4509120"/>
              <a:chExt cx="126261" cy="861447"/>
            </a:xfrm>
          </p:grpSpPr>
          <p:sp>
            <p:nvSpPr>
              <p:cNvPr id="138" name="テキスト ボックス 137">
                <a:extLst>
                  <a:ext uri="{FF2B5EF4-FFF2-40B4-BE49-F238E27FC236}">
                    <a16:creationId xmlns:a16="http://schemas.microsoft.com/office/drawing/2014/main" id="{3BABF64D-AA23-4F14-9E75-BE5863130284}"/>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39" name="テキスト ボックス 138">
                <a:extLst>
                  <a:ext uri="{FF2B5EF4-FFF2-40B4-BE49-F238E27FC236}">
                    <a16:creationId xmlns:a16="http://schemas.microsoft.com/office/drawing/2014/main" id="{DD52A3C9-3344-4DC8-AF09-5FD526147478}"/>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0" name="テキスト ボックス 139">
                <a:extLst>
                  <a:ext uri="{FF2B5EF4-FFF2-40B4-BE49-F238E27FC236}">
                    <a16:creationId xmlns:a16="http://schemas.microsoft.com/office/drawing/2014/main" id="{99E8B1C4-DF42-4397-8AD4-A65B8D609FCD}"/>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1" name="テキスト ボックス 140">
                <a:extLst>
                  <a:ext uri="{FF2B5EF4-FFF2-40B4-BE49-F238E27FC236}">
                    <a16:creationId xmlns:a16="http://schemas.microsoft.com/office/drawing/2014/main" id="{B7F2B09D-95F6-425E-B303-7AA0B5488FEC}"/>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2" name="テキスト ボックス 141">
                <a:extLst>
                  <a:ext uri="{FF2B5EF4-FFF2-40B4-BE49-F238E27FC236}">
                    <a16:creationId xmlns:a16="http://schemas.microsoft.com/office/drawing/2014/main" id="{0A34A191-2209-4070-88E9-0EC505496712}"/>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37" name="テキスト ボックス 136">
              <a:extLst>
                <a:ext uri="{FF2B5EF4-FFF2-40B4-BE49-F238E27FC236}">
                  <a16:creationId xmlns:a16="http://schemas.microsoft.com/office/drawing/2014/main" id="{6AD055EF-C2D4-43D5-A6BD-D421436155D2}"/>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3" name="グループ化 142">
            <a:extLst>
              <a:ext uri="{FF2B5EF4-FFF2-40B4-BE49-F238E27FC236}">
                <a16:creationId xmlns:a16="http://schemas.microsoft.com/office/drawing/2014/main" id="{45F2A0FD-9444-4233-A4A9-8118826D848C}"/>
              </a:ext>
            </a:extLst>
          </p:cNvPr>
          <p:cNvGrpSpPr/>
          <p:nvPr/>
        </p:nvGrpSpPr>
        <p:grpSpPr>
          <a:xfrm>
            <a:off x="7824192" y="2567553"/>
            <a:ext cx="126261" cy="861447"/>
            <a:chOff x="2441347" y="4509120"/>
            <a:chExt cx="126261" cy="861447"/>
          </a:xfrm>
        </p:grpSpPr>
        <p:sp>
          <p:nvSpPr>
            <p:cNvPr id="144" name="テキスト ボックス 143">
              <a:extLst>
                <a:ext uri="{FF2B5EF4-FFF2-40B4-BE49-F238E27FC236}">
                  <a16:creationId xmlns:a16="http://schemas.microsoft.com/office/drawing/2014/main" id="{DDBE62F7-9773-4F5F-850D-16F1DF7D207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5" name="テキスト ボックス 144">
              <a:extLst>
                <a:ext uri="{FF2B5EF4-FFF2-40B4-BE49-F238E27FC236}">
                  <a16:creationId xmlns:a16="http://schemas.microsoft.com/office/drawing/2014/main" id="{5232CD8E-82E7-4F21-B5EC-84417704F559}"/>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6" name="テキスト ボックス 145">
              <a:extLst>
                <a:ext uri="{FF2B5EF4-FFF2-40B4-BE49-F238E27FC236}">
                  <a16:creationId xmlns:a16="http://schemas.microsoft.com/office/drawing/2014/main" id="{74B7B546-A71B-4EAD-9DB7-EF84B3CE8662}"/>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F246897F-3976-4604-B8BD-875929C2948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8" name="テキスト ボックス 147">
              <a:extLst>
                <a:ext uri="{FF2B5EF4-FFF2-40B4-BE49-F238E27FC236}">
                  <a16:creationId xmlns:a16="http://schemas.microsoft.com/office/drawing/2014/main" id="{07E0BC83-6AE5-4E5E-BF69-2865014867BC}"/>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49" name="グループ化 148">
            <a:extLst>
              <a:ext uri="{FF2B5EF4-FFF2-40B4-BE49-F238E27FC236}">
                <a16:creationId xmlns:a16="http://schemas.microsoft.com/office/drawing/2014/main" id="{EE68C666-8CAD-47D8-B6E5-D0B0D6302B1F}"/>
              </a:ext>
            </a:extLst>
          </p:cNvPr>
          <p:cNvGrpSpPr/>
          <p:nvPr/>
        </p:nvGrpSpPr>
        <p:grpSpPr>
          <a:xfrm>
            <a:off x="8418011" y="2502421"/>
            <a:ext cx="126261" cy="861447"/>
            <a:chOff x="2441347" y="4509120"/>
            <a:chExt cx="126261" cy="861447"/>
          </a:xfrm>
        </p:grpSpPr>
        <p:sp>
          <p:nvSpPr>
            <p:cNvPr id="150" name="テキスト ボックス 149">
              <a:extLst>
                <a:ext uri="{FF2B5EF4-FFF2-40B4-BE49-F238E27FC236}">
                  <a16:creationId xmlns:a16="http://schemas.microsoft.com/office/drawing/2014/main" id="{A97C2C84-085C-4E99-A820-BAABA2F83610}"/>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51" name="テキスト ボックス 150">
              <a:extLst>
                <a:ext uri="{FF2B5EF4-FFF2-40B4-BE49-F238E27FC236}">
                  <a16:creationId xmlns:a16="http://schemas.microsoft.com/office/drawing/2014/main" id="{2F8CDCB9-D2E1-43F9-BE13-198B5643671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52" name="テキスト ボックス 151">
              <a:extLst>
                <a:ext uri="{FF2B5EF4-FFF2-40B4-BE49-F238E27FC236}">
                  <a16:creationId xmlns:a16="http://schemas.microsoft.com/office/drawing/2014/main" id="{9FF20B14-30DF-4C26-ADD8-B584CD76610E}"/>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53" name="テキスト ボックス 152">
              <a:extLst>
                <a:ext uri="{FF2B5EF4-FFF2-40B4-BE49-F238E27FC236}">
                  <a16:creationId xmlns:a16="http://schemas.microsoft.com/office/drawing/2014/main" id="{5F18CDF8-56DE-4D6A-B26C-24BAF9E410A1}"/>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54" name="テキスト ボックス 153">
              <a:extLst>
                <a:ext uri="{FF2B5EF4-FFF2-40B4-BE49-F238E27FC236}">
                  <a16:creationId xmlns:a16="http://schemas.microsoft.com/office/drawing/2014/main" id="{89FCD64F-1FD2-48B7-96B6-24FA488809D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55" name="グループ化 154">
            <a:extLst>
              <a:ext uri="{FF2B5EF4-FFF2-40B4-BE49-F238E27FC236}">
                <a16:creationId xmlns:a16="http://schemas.microsoft.com/office/drawing/2014/main" id="{D366C8A0-4F17-4439-BD73-9C8B4C6FA3B1}"/>
              </a:ext>
            </a:extLst>
          </p:cNvPr>
          <p:cNvGrpSpPr/>
          <p:nvPr/>
        </p:nvGrpSpPr>
        <p:grpSpPr>
          <a:xfrm>
            <a:off x="8768526" y="2655962"/>
            <a:ext cx="126261" cy="576065"/>
            <a:chOff x="2441347" y="4509120"/>
            <a:chExt cx="126261" cy="576064"/>
          </a:xfrm>
        </p:grpSpPr>
        <p:sp>
          <p:nvSpPr>
            <p:cNvPr id="156" name="テキスト ボックス 155">
              <a:extLst>
                <a:ext uri="{FF2B5EF4-FFF2-40B4-BE49-F238E27FC236}">
                  <a16:creationId xmlns:a16="http://schemas.microsoft.com/office/drawing/2014/main" id="{339B1B6E-2C7E-4E0B-B645-82BAC0B626DB}"/>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57" name="テキスト ボックス 156">
              <a:extLst>
                <a:ext uri="{FF2B5EF4-FFF2-40B4-BE49-F238E27FC236}">
                  <a16:creationId xmlns:a16="http://schemas.microsoft.com/office/drawing/2014/main" id="{85608C8E-5AF3-4787-817B-CEC52A9DF14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58" name="テキスト ボックス 157">
              <a:extLst>
                <a:ext uri="{FF2B5EF4-FFF2-40B4-BE49-F238E27FC236}">
                  <a16:creationId xmlns:a16="http://schemas.microsoft.com/office/drawing/2014/main" id="{2D785FB5-A489-4438-A247-29FF598451C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59" name="グループ化 158">
            <a:extLst>
              <a:ext uri="{FF2B5EF4-FFF2-40B4-BE49-F238E27FC236}">
                <a16:creationId xmlns:a16="http://schemas.microsoft.com/office/drawing/2014/main" id="{30B9530A-87A5-46F2-9C29-1EC43B9E1F6D}"/>
              </a:ext>
            </a:extLst>
          </p:cNvPr>
          <p:cNvGrpSpPr/>
          <p:nvPr/>
        </p:nvGrpSpPr>
        <p:grpSpPr>
          <a:xfrm>
            <a:off x="8114690" y="2397428"/>
            <a:ext cx="130817" cy="1138446"/>
            <a:chOff x="8586334" y="4140750"/>
            <a:chExt cx="130817" cy="1138446"/>
          </a:xfrm>
        </p:grpSpPr>
        <p:grpSp>
          <p:nvGrpSpPr>
            <p:cNvPr id="160" name="グループ化 159">
              <a:extLst>
                <a:ext uri="{FF2B5EF4-FFF2-40B4-BE49-F238E27FC236}">
                  <a16:creationId xmlns:a16="http://schemas.microsoft.com/office/drawing/2014/main" id="{3E62023F-166E-4ED2-951E-589CE8D81D57}"/>
                </a:ext>
              </a:extLst>
            </p:cNvPr>
            <p:cNvGrpSpPr/>
            <p:nvPr/>
          </p:nvGrpSpPr>
          <p:grpSpPr>
            <a:xfrm>
              <a:off x="8590890" y="4140750"/>
              <a:ext cx="126261" cy="861447"/>
              <a:chOff x="2441347" y="4509120"/>
              <a:chExt cx="126261" cy="861447"/>
            </a:xfrm>
          </p:grpSpPr>
          <p:sp>
            <p:nvSpPr>
              <p:cNvPr id="163" name="テキスト ボックス 162">
                <a:extLst>
                  <a:ext uri="{FF2B5EF4-FFF2-40B4-BE49-F238E27FC236}">
                    <a16:creationId xmlns:a16="http://schemas.microsoft.com/office/drawing/2014/main" id="{74564AEC-D37C-4722-870D-36D9ADF9934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64" name="テキスト ボックス 163">
                <a:extLst>
                  <a:ext uri="{FF2B5EF4-FFF2-40B4-BE49-F238E27FC236}">
                    <a16:creationId xmlns:a16="http://schemas.microsoft.com/office/drawing/2014/main" id="{4991A900-F2AA-49C8-9B62-DC0D7D0D4F19}"/>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65" name="テキスト ボックス 164">
                <a:extLst>
                  <a:ext uri="{FF2B5EF4-FFF2-40B4-BE49-F238E27FC236}">
                    <a16:creationId xmlns:a16="http://schemas.microsoft.com/office/drawing/2014/main" id="{04A4E7A7-C8E1-4607-A16D-F2E80794DBC3}"/>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66" name="テキスト ボックス 165">
                <a:extLst>
                  <a:ext uri="{FF2B5EF4-FFF2-40B4-BE49-F238E27FC236}">
                    <a16:creationId xmlns:a16="http://schemas.microsoft.com/office/drawing/2014/main" id="{BED9E623-F75F-40D4-95D6-2A413B930D26}"/>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67" name="テキスト ボックス 166">
                <a:extLst>
                  <a:ext uri="{FF2B5EF4-FFF2-40B4-BE49-F238E27FC236}">
                    <a16:creationId xmlns:a16="http://schemas.microsoft.com/office/drawing/2014/main" id="{7FACF6EA-CEE0-42FB-BD77-CD10F9D466A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61" name="テキスト ボックス 160">
              <a:extLst>
                <a:ext uri="{FF2B5EF4-FFF2-40B4-BE49-F238E27FC236}">
                  <a16:creationId xmlns:a16="http://schemas.microsoft.com/office/drawing/2014/main" id="{0D740790-1098-413A-A6F2-574F7AB69862}"/>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62" name="テキスト ボックス 161">
              <a:extLst>
                <a:ext uri="{FF2B5EF4-FFF2-40B4-BE49-F238E27FC236}">
                  <a16:creationId xmlns:a16="http://schemas.microsoft.com/office/drawing/2014/main" id="{358CFD1C-342A-4D8B-9DB8-DA963145788C}"/>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70" name="正方形/長方形 169">
            <a:extLst>
              <a:ext uri="{FF2B5EF4-FFF2-40B4-BE49-F238E27FC236}">
                <a16:creationId xmlns:a16="http://schemas.microsoft.com/office/drawing/2014/main" id="{3AF2369F-DE1D-4A7B-8CE4-9A0325DB4D6D}"/>
              </a:ext>
            </a:extLst>
          </p:cNvPr>
          <p:cNvSpPr/>
          <p:nvPr/>
        </p:nvSpPr>
        <p:spPr>
          <a:xfrm>
            <a:off x="7392144" y="4521204"/>
            <a:ext cx="3939004" cy="738664"/>
          </a:xfrm>
          <a:prstGeom prst="rect">
            <a:avLst/>
          </a:prstGeom>
          <a:solidFill>
            <a:schemeClr val="bg1"/>
          </a:solidFill>
          <a:ln>
            <a:solidFill>
              <a:schemeClr val="accent5"/>
            </a:solidFill>
          </a:ln>
        </p:spPr>
        <p:txBody>
          <a:bodyPr wrap="square">
            <a:spAutoFit/>
          </a:bodyPr>
          <a:lstStyle/>
          <a:p>
            <a:r>
              <a:rPr kumimoji="1" lang="en-US" altLang="ja-JP" sz="1400" b="1" dirty="0">
                <a:solidFill>
                  <a:schemeClr val="accent5"/>
                </a:solidFill>
              </a:rPr>
              <a:t>Generator</a:t>
            </a:r>
            <a:r>
              <a:rPr kumimoji="1" lang="ja-JP" altLang="en-US" sz="1400" b="1" dirty="0">
                <a:solidFill>
                  <a:schemeClr val="accent5"/>
                </a:solidFill>
              </a:rPr>
              <a:t>が生成した偽物</a:t>
            </a:r>
            <a:r>
              <a:rPr kumimoji="1" lang="en-US" altLang="ja-JP" sz="1400" b="1" dirty="0">
                <a:solidFill>
                  <a:schemeClr val="accent5"/>
                </a:solidFill>
              </a:rPr>
              <a:t> </a:t>
            </a:r>
            <a:r>
              <a:rPr kumimoji="1" lang="ja-JP" altLang="en-US" sz="1400" b="1" dirty="0">
                <a:solidFill>
                  <a:schemeClr val="accent5"/>
                </a:solidFill>
              </a:rPr>
              <a:t>を「</a:t>
            </a:r>
            <a:r>
              <a:rPr kumimoji="1" lang="en-US" altLang="ja-JP" sz="1400" b="1" dirty="0">
                <a:solidFill>
                  <a:schemeClr val="accent5"/>
                </a:solidFill>
              </a:rPr>
              <a:t>0</a:t>
            </a:r>
            <a:r>
              <a:rPr kumimoji="1" lang="ja-JP" altLang="en-US" sz="1400" b="1" dirty="0">
                <a:solidFill>
                  <a:schemeClr val="accent5"/>
                </a:solidFill>
              </a:rPr>
              <a:t>」、</a:t>
            </a:r>
            <a:endParaRPr kumimoji="1" lang="en-US" altLang="ja-JP" sz="1400" b="1" dirty="0">
              <a:solidFill>
                <a:schemeClr val="accent5"/>
              </a:solidFill>
            </a:endParaRPr>
          </a:p>
          <a:p>
            <a:r>
              <a:rPr kumimoji="1" lang="ja-JP" altLang="en-US" sz="1400" b="1" dirty="0">
                <a:solidFill>
                  <a:schemeClr val="accent5"/>
                </a:solidFill>
              </a:rPr>
              <a:t>データセットの本物を「</a:t>
            </a:r>
            <a:r>
              <a:rPr kumimoji="1" lang="en-US" altLang="ja-JP" sz="1400" b="1" dirty="0">
                <a:solidFill>
                  <a:schemeClr val="accent5"/>
                </a:solidFill>
              </a:rPr>
              <a:t>1</a:t>
            </a:r>
            <a:r>
              <a:rPr kumimoji="1" lang="ja-JP" altLang="en-US" sz="1400" b="1" dirty="0">
                <a:solidFill>
                  <a:schemeClr val="accent5"/>
                </a:solidFill>
              </a:rPr>
              <a:t>」と分類</a:t>
            </a:r>
            <a:r>
              <a:rPr kumimoji="1" lang="en-US" altLang="ja-JP" sz="1400" b="1" dirty="0">
                <a:solidFill>
                  <a:schemeClr val="accent5"/>
                </a:solidFill>
              </a:rPr>
              <a:t>(</a:t>
            </a:r>
            <a:r>
              <a:rPr kumimoji="1" lang="ja-JP" altLang="en-US" sz="1400" b="1" dirty="0">
                <a:solidFill>
                  <a:schemeClr val="accent5"/>
                </a:solidFill>
              </a:rPr>
              <a:t>判別</a:t>
            </a:r>
            <a:r>
              <a:rPr kumimoji="1" lang="en-US" altLang="ja-JP" sz="1400" b="1" dirty="0">
                <a:solidFill>
                  <a:schemeClr val="accent5"/>
                </a:solidFill>
              </a:rPr>
              <a:t>)</a:t>
            </a:r>
            <a:r>
              <a:rPr kumimoji="1" lang="ja-JP" altLang="en-US" sz="1400" b="1" dirty="0">
                <a:solidFill>
                  <a:schemeClr val="accent5"/>
                </a:solidFill>
              </a:rPr>
              <a:t>できるように</a:t>
            </a:r>
            <a:r>
              <a:rPr kumimoji="1" lang="en-US" altLang="ja-JP" sz="1400" b="1" dirty="0">
                <a:solidFill>
                  <a:schemeClr val="accent5"/>
                </a:solidFill>
              </a:rPr>
              <a:t>Discriminator</a:t>
            </a:r>
            <a:r>
              <a:rPr kumimoji="1" lang="ja-JP" altLang="en-US" sz="1400" b="1" dirty="0">
                <a:solidFill>
                  <a:schemeClr val="accent5"/>
                </a:solidFill>
              </a:rPr>
              <a:t>を学習させる</a:t>
            </a:r>
            <a:endParaRPr kumimoji="1" lang="en-US" altLang="ja-JP" sz="1400" b="1" dirty="0">
              <a:solidFill>
                <a:schemeClr val="accent5"/>
              </a:solidFill>
            </a:endParaRPr>
          </a:p>
        </p:txBody>
      </p:sp>
      <p:sp>
        <p:nvSpPr>
          <p:cNvPr id="171" name="テキスト ボックス 170">
            <a:extLst>
              <a:ext uri="{FF2B5EF4-FFF2-40B4-BE49-F238E27FC236}">
                <a16:creationId xmlns:a16="http://schemas.microsoft.com/office/drawing/2014/main" id="{2C3B1050-D337-4B08-B6B4-879926214CAB}"/>
              </a:ext>
            </a:extLst>
          </p:cNvPr>
          <p:cNvSpPr txBox="1"/>
          <p:nvPr/>
        </p:nvSpPr>
        <p:spPr>
          <a:xfrm>
            <a:off x="860449" y="4532927"/>
            <a:ext cx="3867399" cy="738664"/>
          </a:xfrm>
          <a:prstGeom prst="rect">
            <a:avLst/>
          </a:prstGeom>
          <a:solidFill>
            <a:schemeClr val="bg1"/>
          </a:solidFill>
          <a:ln>
            <a:solidFill>
              <a:srgbClr val="0070C0"/>
            </a:solidFill>
          </a:ln>
        </p:spPr>
        <p:txBody>
          <a:bodyPr wrap="square" rtlCol="0">
            <a:spAutoFit/>
          </a:bodyPr>
          <a:lstStyle/>
          <a:p>
            <a:r>
              <a:rPr kumimoji="1" lang="en-US" altLang="ja-JP" sz="1400" b="1" dirty="0">
                <a:solidFill>
                  <a:srgbClr val="0070C0"/>
                </a:solidFill>
              </a:rPr>
              <a:t>Generator</a:t>
            </a:r>
            <a:r>
              <a:rPr kumimoji="1" lang="ja-JP" altLang="en-US" sz="1400" b="1" dirty="0">
                <a:solidFill>
                  <a:srgbClr val="0070C0"/>
                </a:solidFill>
              </a:rPr>
              <a:t>が生成する偽物を、</a:t>
            </a:r>
            <a:r>
              <a:rPr kumimoji="1" lang="en-US" altLang="ja-JP" sz="1400" b="1" dirty="0">
                <a:solidFill>
                  <a:srgbClr val="0070C0"/>
                </a:solidFill>
              </a:rPr>
              <a:t>Discriminator</a:t>
            </a:r>
            <a:r>
              <a:rPr kumimoji="1" lang="ja-JP" altLang="en-US" sz="1400" b="1" dirty="0">
                <a:solidFill>
                  <a:srgbClr val="0070C0"/>
                </a:solidFill>
              </a:rPr>
              <a:t>が本物「</a:t>
            </a:r>
            <a:r>
              <a:rPr kumimoji="1" lang="en-US" altLang="ja-JP" sz="1400" b="1" dirty="0">
                <a:solidFill>
                  <a:srgbClr val="0070C0"/>
                </a:solidFill>
              </a:rPr>
              <a:t>1</a:t>
            </a:r>
            <a:r>
              <a:rPr kumimoji="1" lang="ja-JP" altLang="en-US" sz="1400" b="1" dirty="0">
                <a:solidFill>
                  <a:srgbClr val="0070C0"/>
                </a:solidFill>
              </a:rPr>
              <a:t>」と分類するように</a:t>
            </a:r>
            <a:r>
              <a:rPr kumimoji="1" lang="en-US" altLang="ja-JP" sz="1400" b="1" dirty="0">
                <a:solidFill>
                  <a:srgbClr val="0070C0"/>
                </a:solidFill>
              </a:rPr>
              <a:t>(</a:t>
            </a:r>
            <a:r>
              <a:rPr kumimoji="1" lang="ja-JP" altLang="en-US" sz="1400" b="1" dirty="0">
                <a:solidFill>
                  <a:srgbClr val="0070C0"/>
                </a:solidFill>
              </a:rPr>
              <a:t>してしまうように</a:t>
            </a:r>
            <a:r>
              <a:rPr kumimoji="1" lang="en-US" altLang="ja-JP" sz="1400" b="1" dirty="0">
                <a:solidFill>
                  <a:srgbClr val="0070C0"/>
                </a:solidFill>
              </a:rPr>
              <a:t>) </a:t>
            </a:r>
            <a:r>
              <a:rPr kumimoji="1" lang="ja-JP" altLang="en-US" sz="1400" b="1" dirty="0">
                <a:solidFill>
                  <a:srgbClr val="0070C0"/>
                </a:solidFill>
              </a:rPr>
              <a:t>、</a:t>
            </a:r>
            <a:r>
              <a:rPr kumimoji="1" lang="en-US" altLang="ja-JP" sz="1400" b="1" dirty="0">
                <a:solidFill>
                  <a:srgbClr val="0070C0"/>
                </a:solidFill>
              </a:rPr>
              <a:t>Generator</a:t>
            </a:r>
            <a:r>
              <a:rPr kumimoji="1" lang="ja-JP" altLang="en-US" sz="1400" b="1" dirty="0">
                <a:solidFill>
                  <a:srgbClr val="0070C0"/>
                </a:solidFill>
              </a:rPr>
              <a:t>を学習させる</a:t>
            </a:r>
            <a:endParaRPr kumimoji="1" lang="en-US" altLang="ja-JP" sz="1400" b="1" dirty="0">
              <a:solidFill>
                <a:srgbClr val="0070C0"/>
              </a:solidFill>
            </a:endParaRPr>
          </a:p>
        </p:txBody>
      </p:sp>
      <p:sp>
        <p:nvSpPr>
          <p:cNvPr id="172" name="正方形/長方形 171">
            <a:extLst>
              <a:ext uri="{FF2B5EF4-FFF2-40B4-BE49-F238E27FC236}">
                <a16:creationId xmlns:a16="http://schemas.microsoft.com/office/drawing/2014/main" id="{D3D13DEB-18A3-4DBA-BF4A-4B1438A52E9C}"/>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44596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フリーフォーム: 図形 121">
            <a:extLst>
              <a:ext uri="{FF2B5EF4-FFF2-40B4-BE49-F238E27FC236}">
                <a16:creationId xmlns:a16="http://schemas.microsoft.com/office/drawing/2014/main" id="{0C751AC0-7AC9-4D4D-B5B6-CD776AA22441}"/>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tx2">
                <a:lumMod val="25000"/>
                <a:lumOff val="75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23" name="フリーフォーム: 図形 122">
            <a:extLst>
              <a:ext uri="{FF2B5EF4-FFF2-40B4-BE49-F238E27FC236}">
                <a16:creationId xmlns:a16="http://schemas.microsoft.com/office/drawing/2014/main" id="{72FB31F5-4A3D-45C1-A4CF-C6680FA8369B}"/>
              </a:ext>
            </a:extLst>
          </p:cNvPr>
          <p:cNvSpPr/>
          <p:nvPr/>
        </p:nvSpPr>
        <p:spPr>
          <a:xfrm>
            <a:off x="6786870" y="3084040"/>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tx2">
                <a:lumMod val="25000"/>
                <a:lumOff val="75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13</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en-US" altLang="ja-JP" dirty="0"/>
              <a:t>Generator</a:t>
            </a:r>
            <a:r>
              <a:rPr lang="ja-JP" altLang="en-US" dirty="0"/>
              <a:t>と</a:t>
            </a:r>
            <a:r>
              <a:rPr lang="en-US" altLang="ja-JP" dirty="0"/>
              <a:t>Discriminator</a:t>
            </a:r>
            <a:r>
              <a:rPr lang="ja-JP" altLang="en-US" dirty="0"/>
              <a:t>の交互繰り返し学習</a:t>
            </a:r>
          </a:p>
        </p:txBody>
      </p:sp>
      <p:cxnSp>
        <p:nvCxnSpPr>
          <p:cNvPr id="29" name="直線矢印コネクタ 28">
            <a:extLst>
              <a:ext uri="{FF2B5EF4-FFF2-40B4-BE49-F238E27FC236}">
                <a16:creationId xmlns:a16="http://schemas.microsoft.com/office/drawing/2014/main" id="{5CDE6006-643A-46F4-905F-8132A0689575}"/>
              </a:ext>
            </a:extLst>
          </p:cNvPr>
          <p:cNvCxnSpPr>
            <a:cxnSpLocks/>
          </p:cNvCxnSpPr>
          <p:nvPr/>
        </p:nvCxnSpPr>
        <p:spPr>
          <a:xfrm flipV="1">
            <a:off x="2135560" y="2871339"/>
            <a:ext cx="3240360" cy="19159"/>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115" name="図 114">
            <a:extLst>
              <a:ext uri="{FF2B5EF4-FFF2-40B4-BE49-F238E27FC236}">
                <a16:creationId xmlns:a16="http://schemas.microsoft.com/office/drawing/2014/main" id="{19E5E0E3-4F76-4E0A-939C-466AA1D708C9}"/>
              </a:ext>
            </a:extLst>
          </p:cNvPr>
          <p:cNvPicPr>
            <a:picLocks noChangeAspect="1"/>
          </p:cNvPicPr>
          <p:nvPr/>
        </p:nvPicPr>
        <p:blipFill>
          <a:blip r:embed="rId2"/>
          <a:stretch>
            <a:fillRect/>
          </a:stretch>
        </p:blipFill>
        <p:spPr>
          <a:xfrm>
            <a:off x="5703545" y="2333800"/>
            <a:ext cx="896511" cy="1010412"/>
          </a:xfrm>
          <a:prstGeom prst="rect">
            <a:avLst/>
          </a:prstGeom>
        </p:spPr>
      </p:pic>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4943872" y="5301208"/>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sp>
        <p:nvSpPr>
          <p:cNvPr id="124" name="正方形/長方形 123">
            <a:extLst>
              <a:ext uri="{FF2B5EF4-FFF2-40B4-BE49-F238E27FC236}">
                <a16:creationId xmlns:a16="http://schemas.microsoft.com/office/drawing/2014/main" id="{E7E5FFB4-8219-4A1D-A627-C3D6AB0FC24A}"/>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25" name="正方形/長方形 124">
            <a:extLst>
              <a:ext uri="{FF2B5EF4-FFF2-40B4-BE49-F238E27FC236}">
                <a16:creationId xmlns:a16="http://schemas.microsoft.com/office/drawing/2014/main" id="{F884DDBA-E5AE-471E-B5AE-15989F4E7EFA}"/>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26" name="正方形/長方形 125">
            <a:extLst>
              <a:ext uri="{FF2B5EF4-FFF2-40B4-BE49-F238E27FC236}">
                <a16:creationId xmlns:a16="http://schemas.microsoft.com/office/drawing/2014/main" id="{9D9575AD-1FCC-4611-B63C-264733D7C0B0}"/>
              </a:ext>
            </a:extLst>
          </p:cNvPr>
          <p:cNvSpPr/>
          <p:nvPr/>
        </p:nvSpPr>
        <p:spPr>
          <a:xfrm>
            <a:off x="4926321" y="5560552"/>
            <a:ext cx="3220172" cy="553998"/>
          </a:xfrm>
          <a:prstGeom prst="rect">
            <a:avLst/>
          </a:prstGeom>
        </p:spPr>
        <p:txBody>
          <a:bodyPr wrap="square">
            <a:spAutoFit/>
          </a:bodyPr>
          <a:lstStyle/>
          <a:p>
            <a:r>
              <a:rPr lang="ja-JP" altLang="en-US" sz="1000" dirty="0"/>
              <a:t>出典</a:t>
            </a:r>
            <a:r>
              <a:rPr lang="en-US" altLang="ja-JP" sz="1000" dirty="0"/>
              <a:t>: The Chinese University of Hong Kong </a:t>
            </a:r>
          </a:p>
          <a:p>
            <a:r>
              <a:rPr lang="en-US" altLang="ja-JP" sz="1000" dirty="0"/>
              <a:t>Large-scale </a:t>
            </a:r>
            <a:r>
              <a:rPr lang="en-US" altLang="ja-JP" sz="1000" dirty="0" err="1"/>
              <a:t>CelebFaces</a:t>
            </a:r>
            <a:r>
              <a:rPr lang="en-US" altLang="ja-JP" sz="1000" dirty="0"/>
              <a:t> Attributes (</a:t>
            </a:r>
            <a:r>
              <a:rPr lang="en-US" altLang="ja-JP" sz="1000" dirty="0" err="1"/>
              <a:t>CelebA</a:t>
            </a:r>
            <a:r>
              <a:rPr lang="en-US" altLang="ja-JP" sz="1000" dirty="0"/>
              <a:t>) Dataset</a:t>
            </a:r>
          </a:p>
          <a:p>
            <a:r>
              <a:rPr lang="ja-JP" altLang="en-US" sz="1000" dirty="0"/>
              <a:t>http://mmlab.ie.cuhk.edu.hk/projects/CelebA.html</a:t>
            </a:r>
          </a:p>
        </p:txBody>
      </p:sp>
      <p:sp>
        <p:nvSpPr>
          <p:cNvPr id="127" name="正方形/長方形 126">
            <a:extLst>
              <a:ext uri="{FF2B5EF4-FFF2-40B4-BE49-F238E27FC236}">
                <a16:creationId xmlns:a16="http://schemas.microsoft.com/office/drawing/2014/main" id="{18B709B2-A32A-43CF-8F1A-949FCEDE8FC4}"/>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376861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フリーフォーム: 図形 151">
            <a:extLst>
              <a:ext uri="{FF2B5EF4-FFF2-40B4-BE49-F238E27FC236}">
                <a16:creationId xmlns:a16="http://schemas.microsoft.com/office/drawing/2014/main" id="{CB2FE091-4738-4096-8A94-57D69F34B8B1}"/>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53" name="フリーフォーム: 図形 152">
            <a:extLst>
              <a:ext uri="{FF2B5EF4-FFF2-40B4-BE49-F238E27FC236}">
                <a16:creationId xmlns:a16="http://schemas.microsoft.com/office/drawing/2014/main" id="{461B1EC8-0DC1-41C9-8DB3-42E903B3CE85}"/>
              </a:ext>
            </a:extLst>
          </p:cNvPr>
          <p:cNvSpPr/>
          <p:nvPr/>
        </p:nvSpPr>
        <p:spPr>
          <a:xfrm>
            <a:off x="6786870" y="3084040"/>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14</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en-US" altLang="ja-JP" dirty="0"/>
              <a:t>Generator</a:t>
            </a:r>
            <a:r>
              <a:rPr lang="ja-JP" altLang="en-US" dirty="0"/>
              <a:t>と</a:t>
            </a:r>
            <a:r>
              <a:rPr lang="en-US" altLang="ja-JP" dirty="0"/>
              <a:t>Discriminator</a:t>
            </a:r>
            <a:r>
              <a:rPr lang="ja-JP" altLang="en-US" dirty="0"/>
              <a:t>の交互繰り返し学習</a:t>
            </a:r>
          </a:p>
        </p:txBody>
      </p:sp>
      <p:sp>
        <p:nvSpPr>
          <p:cNvPr id="9" name="テキスト ボックス 8">
            <a:extLst>
              <a:ext uri="{FF2B5EF4-FFF2-40B4-BE49-F238E27FC236}">
                <a16:creationId xmlns:a16="http://schemas.microsoft.com/office/drawing/2014/main" id="{CD7159B4-2273-42B4-847E-8149617E20E6}"/>
              </a:ext>
            </a:extLst>
          </p:cNvPr>
          <p:cNvSpPr txBox="1"/>
          <p:nvPr/>
        </p:nvSpPr>
        <p:spPr>
          <a:xfrm>
            <a:off x="7464152" y="3707740"/>
            <a:ext cx="1872208" cy="369332"/>
          </a:xfrm>
          <a:prstGeom prst="rect">
            <a:avLst/>
          </a:prstGeom>
          <a:noFill/>
        </p:spPr>
        <p:txBody>
          <a:bodyPr wrap="square" rtlCol="0">
            <a:spAutoFit/>
          </a:bodyPr>
          <a:lstStyle/>
          <a:p>
            <a:pPr algn="l"/>
            <a:r>
              <a:rPr kumimoji="1" lang="ja-JP" altLang="en-US" b="1" dirty="0">
                <a:solidFill>
                  <a:schemeClr val="accent5"/>
                </a:solidFill>
              </a:rPr>
              <a:t>判定精度が向上</a:t>
            </a:r>
          </a:p>
        </p:txBody>
      </p:sp>
      <p:sp>
        <p:nvSpPr>
          <p:cNvPr id="10" name="矢印: 上 9">
            <a:extLst>
              <a:ext uri="{FF2B5EF4-FFF2-40B4-BE49-F238E27FC236}">
                <a16:creationId xmlns:a16="http://schemas.microsoft.com/office/drawing/2014/main" id="{7ABA3755-247F-4224-A51D-55EACBDB01E2}"/>
              </a:ext>
            </a:extLst>
          </p:cNvPr>
          <p:cNvSpPr/>
          <p:nvPr/>
        </p:nvSpPr>
        <p:spPr>
          <a:xfrm>
            <a:off x="9227170" y="3758243"/>
            <a:ext cx="266596" cy="216024"/>
          </a:xfrm>
          <a:prstGeom prst="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9" name="直線矢印コネクタ 28">
            <a:extLst>
              <a:ext uri="{FF2B5EF4-FFF2-40B4-BE49-F238E27FC236}">
                <a16:creationId xmlns:a16="http://schemas.microsoft.com/office/drawing/2014/main" id="{5CDE6006-643A-46F4-905F-8132A0689575}"/>
              </a:ext>
            </a:extLst>
          </p:cNvPr>
          <p:cNvCxnSpPr>
            <a:cxnSpLocks/>
          </p:cNvCxnSpPr>
          <p:nvPr/>
        </p:nvCxnSpPr>
        <p:spPr>
          <a:xfrm flipV="1">
            <a:off x="2135560" y="2871339"/>
            <a:ext cx="3240360" cy="19159"/>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a:solidFill>
              <a:schemeClr val="accent5"/>
            </a:solidFill>
          </a:ln>
          <a:effectLst>
            <a:glow rad="63500">
              <a:schemeClr val="accent5">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115" name="図 114">
            <a:extLst>
              <a:ext uri="{FF2B5EF4-FFF2-40B4-BE49-F238E27FC236}">
                <a16:creationId xmlns:a16="http://schemas.microsoft.com/office/drawing/2014/main" id="{19E5E0E3-4F76-4E0A-939C-466AA1D708C9}"/>
              </a:ext>
            </a:extLst>
          </p:cNvPr>
          <p:cNvPicPr>
            <a:picLocks noChangeAspect="1"/>
          </p:cNvPicPr>
          <p:nvPr/>
        </p:nvPicPr>
        <p:blipFill>
          <a:blip r:embed="rId2"/>
          <a:stretch>
            <a:fillRect/>
          </a:stretch>
        </p:blipFill>
        <p:spPr>
          <a:xfrm>
            <a:off x="5703545" y="2333800"/>
            <a:ext cx="896511" cy="1010412"/>
          </a:xfrm>
          <a:prstGeom prst="rect">
            <a:avLst/>
          </a:prstGeom>
        </p:spPr>
      </p:pic>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4943872" y="5301208"/>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56" name="正方形/長方形 155">
            <a:extLst>
              <a:ext uri="{FF2B5EF4-FFF2-40B4-BE49-F238E27FC236}">
                <a16:creationId xmlns:a16="http://schemas.microsoft.com/office/drawing/2014/main" id="{D7BD25F3-7DD5-458B-AD77-C0877475979C}"/>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57" name="正方形/長方形 156">
            <a:extLst>
              <a:ext uri="{FF2B5EF4-FFF2-40B4-BE49-F238E27FC236}">
                <a16:creationId xmlns:a16="http://schemas.microsoft.com/office/drawing/2014/main" id="{7650435F-14C3-4798-B715-7C69AA86DE59}"/>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59" name="正方形/長方形 158">
            <a:extLst>
              <a:ext uri="{FF2B5EF4-FFF2-40B4-BE49-F238E27FC236}">
                <a16:creationId xmlns:a16="http://schemas.microsoft.com/office/drawing/2014/main" id="{6EAA89C8-B55A-44F3-89A5-A43E2D2E1E56}"/>
              </a:ext>
            </a:extLst>
          </p:cNvPr>
          <p:cNvSpPr/>
          <p:nvPr/>
        </p:nvSpPr>
        <p:spPr>
          <a:xfrm>
            <a:off x="7392144" y="4149080"/>
            <a:ext cx="3939004" cy="738664"/>
          </a:xfrm>
          <a:prstGeom prst="rect">
            <a:avLst/>
          </a:prstGeom>
          <a:solidFill>
            <a:schemeClr val="bg1"/>
          </a:solidFill>
          <a:ln>
            <a:solidFill>
              <a:schemeClr val="accent5"/>
            </a:solidFill>
          </a:ln>
        </p:spPr>
        <p:txBody>
          <a:bodyPr wrap="square">
            <a:spAutoFit/>
          </a:bodyPr>
          <a:lstStyle/>
          <a:p>
            <a:r>
              <a:rPr kumimoji="1" lang="en-US" altLang="ja-JP" sz="1400" b="1" dirty="0">
                <a:solidFill>
                  <a:schemeClr val="accent5"/>
                </a:solidFill>
              </a:rPr>
              <a:t>Generator</a:t>
            </a:r>
            <a:r>
              <a:rPr kumimoji="1" lang="ja-JP" altLang="en-US" sz="1400" b="1" dirty="0">
                <a:solidFill>
                  <a:schemeClr val="accent5"/>
                </a:solidFill>
              </a:rPr>
              <a:t>が生成した偽物</a:t>
            </a:r>
            <a:r>
              <a:rPr kumimoji="1" lang="en-US" altLang="ja-JP" sz="1400" b="1" dirty="0">
                <a:solidFill>
                  <a:schemeClr val="accent5"/>
                </a:solidFill>
              </a:rPr>
              <a:t> </a:t>
            </a:r>
            <a:r>
              <a:rPr kumimoji="1" lang="ja-JP" altLang="en-US" sz="1400" b="1" dirty="0">
                <a:solidFill>
                  <a:schemeClr val="accent5"/>
                </a:solidFill>
              </a:rPr>
              <a:t>を「</a:t>
            </a:r>
            <a:r>
              <a:rPr kumimoji="1" lang="en-US" altLang="ja-JP" sz="1400" b="1" dirty="0">
                <a:solidFill>
                  <a:schemeClr val="accent5"/>
                </a:solidFill>
              </a:rPr>
              <a:t>0</a:t>
            </a:r>
            <a:r>
              <a:rPr kumimoji="1" lang="ja-JP" altLang="en-US" sz="1400" b="1" dirty="0">
                <a:solidFill>
                  <a:schemeClr val="accent5"/>
                </a:solidFill>
              </a:rPr>
              <a:t>」、</a:t>
            </a:r>
            <a:endParaRPr kumimoji="1" lang="en-US" altLang="ja-JP" sz="1400" b="1" dirty="0">
              <a:solidFill>
                <a:schemeClr val="accent5"/>
              </a:solidFill>
            </a:endParaRPr>
          </a:p>
          <a:p>
            <a:r>
              <a:rPr kumimoji="1" lang="ja-JP" altLang="en-US" sz="1400" b="1" dirty="0">
                <a:solidFill>
                  <a:schemeClr val="accent5"/>
                </a:solidFill>
              </a:rPr>
              <a:t>データセットの本物を「</a:t>
            </a:r>
            <a:r>
              <a:rPr kumimoji="1" lang="en-US" altLang="ja-JP" sz="1400" b="1" dirty="0">
                <a:solidFill>
                  <a:schemeClr val="accent5"/>
                </a:solidFill>
              </a:rPr>
              <a:t>1</a:t>
            </a:r>
            <a:r>
              <a:rPr kumimoji="1" lang="ja-JP" altLang="en-US" sz="1400" b="1" dirty="0">
                <a:solidFill>
                  <a:schemeClr val="accent5"/>
                </a:solidFill>
              </a:rPr>
              <a:t>」と分類</a:t>
            </a:r>
            <a:r>
              <a:rPr kumimoji="1" lang="en-US" altLang="ja-JP" sz="1400" b="1" dirty="0">
                <a:solidFill>
                  <a:schemeClr val="accent5"/>
                </a:solidFill>
              </a:rPr>
              <a:t>(</a:t>
            </a:r>
            <a:r>
              <a:rPr kumimoji="1" lang="ja-JP" altLang="en-US" sz="1400" b="1" dirty="0">
                <a:solidFill>
                  <a:schemeClr val="accent5"/>
                </a:solidFill>
              </a:rPr>
              <a:t>判別</a:t>
            </a:r>
            <a:r>
              <a:rPr kumimoji="1" lang="en-US" altLang="ja-JP" sz="1400" b="1" dirty="0">
                <a:solidFill>
                  <a:schemeClr val="accent5"/>
                </a:solidFill>
              </a:rPr>
              <a:t>)</a:t>
            </a:r>
            <a:r>
              <a:rPr kumimoji="1" lang="ja-JP" altLang="en-US" sz="1400" b="1" dirty="0">
                <a:solidFill>
                  <a:schemeClr val="accent5"/>
                </a:solidFill>
              </a:rPr>
              <a:t>できるように</a:t>
            </a:r>
            <a:r>
              <a:rPr kumimoji="1" lang="en-US" altLang="ja-JP" sz="1400" b="1" dirty="0">
                <a:solidFill>
                  <a:schemeClr val="accent5"/>
                </a:solidFill>
              </a:rPr>
              <a:t>Discriminator</a:t>
            </a:r>
            <a:r>
              <a:rPr kumimoji="1" lang="ja-JP" altLang="en-US" sz="1400" b="1" dirty="0">
                <a:solidFill>
                  <a:schemeClr val="accent5"/>
                </a:solidFill>
              </a:rPr>
              <a:t>を学習させる</a:t>
            </a:r>
            <a:endParaRPr kumimoji="1" lang="en-US" altLang="ja-JP" sz="1400" b="1" dirty="0">
              <a:solidFill>
                <a:schemeClr val="accent5"/>
              </a:solidFill>
            </a:endParaRPr>
          </a:p>
        </p:txBody>
      </p:sp>
      <p:sp>
        <p:nvSpPr>
          <p:cNvPr id="160" name="正方形/長方形 159">
            <a:extLst>
              <a:ext uri="{FF2B5EF4-FFF2-40B4-BE49-F238E27FC236}">
                <a16:creationId xmlns:a16="http://schemas.microsoft.com/office/drawing/2014/main" id="{28245F54-F49B-47F4-9FE8-FFE2254A113E}"/>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174663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フリーフォーム: 図形 142">
            <a:extLst>
              <a:ext uri="{FF2B5EF4-FFF2-40B4-BE49-F238E27FC236}">
                <a16:creationId xmlns:a16="http://schemas.microsoft.com/office/drawing/2014/main" id="{61BE8C51-944F-4423-A00E-8DCA869097DD}"/>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44" name="フリーフォーム: 図形 143">
            <a:extLst>
              <a:ext uri="{FF2B5EF4-FFF2-40B4-BE49-F238E27FC236}">
                <a16:creationId xmlns:a16="http://schemas.microsoft.com/office/drawing/2014/main" id="{739490F3-BB0D-4FFD-B306-E8E24222E8A7}"/>
              </a:ext>
            </a:extLst>
          </p:cNvPr>
          <p:cNvSpPr/>
          <p:nvPr/>
        </p:nvSpPr>
        <p:spPr>
          <a:xfrm>
            <a:off x="6786870" y="3084040"/>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15</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en-US" altLang="ja-JP" dirty="0"/>
              <a:t>Generator</a:t>
            </a:r>
            <a:r>
              <a:rPr lang="ja-JP" altLang="en-US" dirty="0"/>
              <a:t>と</a:t>
            </a:r>
            <a:r>
              <a:rPr lang="en-US" altLang="ja-JP" dirty="0"/>
              <a:t>Discriminator</a:t>
            </a:r>
            <a:r>
              <a:rPr lang="ja-JP" altLang="en-US" dirty="0"/>
              <a:t>の交互繰り返し学習</a:t>
            </a:r>
          </a:p>
        </p:txBody>
      </p:sp>
      <p:cxnSp>
        <p:nvCxnSpPr>
          <p:cNvPr id="29" name="直線矢印コネクタ 28">
            <a:extLst>
              <a:ext uri="{FF2B5EF4-FFF2-40B4-BE49-F238E27FC236}">
                <a16:creationId xmlns:a16="http://schemas.microsoft.com/office/drawing/2014/main" id="{5CDE6006-643A-46F4-905F-8132A0689575}"/>
              </a:ext>
            </a:extLst>
          </p:cNvPr>
          <p:cNvCxnSpPr>
            <a:cxnSpLocks/>
          </p:cNvCxnSpPr>
          <p:nvPr/>
        </p:nvCxnSpPr>
        <p:spPr>
          <a:xfrm flipV="1">
            <a:off x="2135560" y="2871339"/>
            <a:ext cx="3240360" cy="19159"/>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a:solidFill>
              <a:schemeClr val="accent5"/>
            </a:solidFill>
          </a:ln>
          <a:effectLst>
            <a:glow rad="63500">
              <a:schemeClr val="accent5">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115" name="図 114">
            <a:extLst>
              <a:ext uri="{FF2B5EF4-FFF2-40B4-BE49-F238E27FC236}">
                <a16:creationId xmlns:a16="http://schemas.microsoft.com/office/drawing/2014/main" id="{19E5E0E3-4F76-4E0A-939C-466AA1D708C9}"/>
              </a:ext>
            </a:extLst>
          </p:cNvPr>
          <p:cNvPicPr>
            <a:picLocks noChangeAspect="1"/>
          </p:cNvPicPr>
          <p:nvPr/>
        </p:nvPicPr>
        <p:blipFill>
          <a:blip r:embed="rId2"/>
          <a:stretch>
            <a:fillRect/>
          </a:stretch>
        </p:blipFill>
        <p:spPr>
          <a:xfrm>
            <a:off x="5703545" y="2333800"/>
            <a:ext cx="896511" cy="1010412"/>
          </a:xfrm>
          <a:prstGeom prst="rect">
            <a:avLst/>
          </a:prstGeom>
        </p:spPr>
      </p:pic>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4943872" y="5301208"/>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7" name="テキスト ボックス 6">
            <a:extLst>
              <a:ext uri="{FF2B5EF4-FFF2-40B4-BE49-F238E27FC236}">
                <a16:creationId xmlns:a16="http://schemas.microsoft.com/office/drawing/2014/main" id="{BC6924B0-5A55-4A27-BDD1-D0EE4A5F5C0C}"/>
              </a:ext>
            </a:extLst>
          </p:cNvPr>
          <p:cNvSpPr txBox="1"/>
          <p:nvPr/>
        </p:nvSpPr>
        <p:spPr>
          <a:xfrm>
            <a:off x="1127760" y="4221088"/>
            <a:ext cx="3875043" cy="584775"/>
          </a:xfrm>
          <a:prstGeom prst="rect">
            <a:avLst/>
          </a:prstGeom>
          <a:noFill/>
        </p:spPr>
        <p:txBody>
          <a:bodyPr wrap="square" rtlCol="0">
            <a:spAutoFit/>
          </a:bodyPr>
          <a:lstStyle/>
          <a:p>
            <a:pPr algn="l"/>
            <a:r>
              <a:rPr kumimoji="1" lang="ja-JP" altLang="en-US" sz="1600" b="1" dirty="0">
                <a:solidFill>
                  <a:srgbClr val="0070C0"/>
                </a:solidFill>
              </a:rPr>
              <a:t>判定精度が向上した</a:t>
            </a:r>
            <a:r>
              <a:rPr kumimoji="1" lang="en-US" altLang="ja-JP" sz="1600" b="1" dirty="0">
                <a:solidFill>
                  <a:srgbClr val="0070C0"/>
                </a:solidFill>
              </a:rPr>
              <a:t>Discriminator</a:t>
            </a:r>
            <a:r>
              <a:rPr kumimoji="1" lang="ja-JP" altLang="en-US" sz="1600" b="1" dirty="0">
                <a:solidFill>
                  <a:srgbClr val="0070C0"/>
                </a:solidFill>
              </a:rPr>
              <a:t>を使って</a:t>
            </a:r>
            <a:r>
              <a:rPr kumimoji="1" lang="en-US" altLang="ja-JP" sz="1600" b="1" dirty="0">
                <a:solidFill>
                  <a:srgbClr val="0070C0"/>
                </a:solidFill>
              </a:rPr>
              <a:t>Generator</a:t>
            </a:r>
            <a:r>
              <a:rPr kumimoji="1" lang="ja-JP" altLang="en-US" sz="1600" b="1" dirty="0">
                <a:solidFill>
                  <a:srgbClr val="0070C0"/>
                </a:solidFill>
              </a:rPr>
              <a:t>を学習させる</a:t>
            </a:r>
          </a:p>
        </p:txBody>
      </p:sp>
      <p:sp>
        <p:nvSpPr>
          <p:cNvPr id="126" name="矢印: 上カーブ 125">
            <a:extLst>
              <a:ext uri="{FF2B5EF4-FFF2-40B4-BE49-F238E27FC236}">
                <a16:creationId xmlns:a16="http://schemas.microsoft.com/office/drawing/2014/main" id="{15039387-2B79-4601-B7DD-CDC4ABCD10E5}"/>
              </a:ext>
            </a:extLst>
          </p:cNvPr>
          <p:cNvSpPr/>
          <p:nvPr/>
        </p:nvSpPr>
        <p:spPr>
          <a:xfrm flipH="1">
            <a:off x="3285128" y="5142956"/>
            <a:ext cx="5546528" cy="1145333"/>
          </a:xfrm>
          <a:prstGeom prst="curved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45" name="正方形/長方形 144">
            <a:extLst>
              <a:ext uri="{FF2B5EF4-FFF2-40B4-BE49-F238E27FC236}">
                <a16:creationId xmlns:a16="http://schemas.microsoft.com/office/drawing/2014/main" id="{5A7D0DE6-E3E7-4309-9F04-BDBD8D6C3282}"/>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48" name="正方形/長方形 147">
            <a:extLst>
              <a:ext uri="{FF2B5EF4-FFF2-40B4-BE49-F238E27FC236}">
                <a16:creationId xmlns:a16="http://schemas.microsoft.com/office/drawing/2014/main" id="{729BC47E-B402-457E-9D0C-F3C13D2B9858}"/>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53" name="正方形/長方形 152">
            <a:extLst>
              <a:ext uri="{FF2B5EF4-FFF2-40B4-BE49-F238E27FC236}">
                <a16:creationId xmlns:a16="http://schemas.microsoft.com/office/drawing/2014/main" id="{13E73B2D-DE84-470A-9FE7-3DF9C3E91DC1}"/>
              </a:ext>
            </a:extLst>
          </p:cNvPr>
          <p:cNvSpPr/>
          <p:nvPr/>
        </p:nvSpPr>
        <p:spPr>
          <a:xfrm>
            <a:off x="7392144" y="4149080"/>
            <a:ext cx="3939004" cy="738664"/>
          </a:xfrm>
          <a:prstGeom prst="rect">
            <a:avLst/>
          </a:prstGeom>
          <a:solidFill>
            <a:schemeClr val="bg1"/>
          </a:solidFill>
          <a:ln>
            <a:solidFill>
              <a:schemeClr val="accent5"/>
            </a:solidFill>
          </a:ln>
        </p:spPr>
        <p:txBody>
          <a:bodyPr wrap="square">
            <a:spAutoFit/>
          </a:bodyPr>
          <a:lstStyle/>
          <a:p>
            <a:r>
              <a:rPr kumimoji="1" lang="en-US" altLang="ja-JP" sz="1400" b="1" dirty="0">
                <a:solidFill>
                  <a:schemeClr val="accent5"/>
                </a:solidFill>
              </a:rPr>
              <a:t>Generator</a:t>
            </a:r>
            <a:r>
              <a:rPr kumimoji="1" lang="ja-JP" altLang="en-US" sz="1400" b="1" dirty="0">
                <a:solidFill>
                  <a:schemeClr val="accent5"/>
                </a:solidFill>
              </a:rPr>
              <a:t>が生成した偽物</a:t>
            </a:r>
            <a:r>
              <a:rPr kumimoji="1" lang="en-US" altLang="ja-JP" sz="1400" b="1" dirty="0">
                <a:solidFill>
                  <a:schemeClr val="accent5"/>
                </a:solidFill>
              </a:rPr>
              <a:t> </a:t>
            </a:r>
            <a:r>
              <a:rPr kumimoji="1" lang="ja-JP" altLang="en-US" sz="1400" b="1" dirty="0">
                <a:solidFill>
                  <a:schemeClr val="accent5"/>
                </a:solidFill>
              </a:rPr>
              <a:t>を「</a:t>
            </a:r>
            <a:r>
              <a:rPr kumimoji="1" lang="en-US" altLang="ja-JP" sz="1400" b="1" dirty="0">
                <a:solidFill>
                  <a:schemeClr val="accent5"/>
                </a:solidFill>
              </a:rPr>
              <a:t>0</a:t>
            </a:r>
            <a:r>
              <a:rPr kumimoji="1" lang="ja-JP" altLang="en-US" sz="1400" b="1" dirty="0">
                <a:solidFill>
                  <a:schemeClr val="accent5"/>
                </a:solidFill>
              </a:rPr>
              <a:t>」、</a:t>
            </a:r>
            <a:endParaRPr kumimoji="1" lang="en-US" altLang="ja-JP" sz="1400" b="1" dirty="0">
              <a:solidFill>
                <a:schemeClr val="accent5"/>
              </a:solidFill>
            </a:endParaRPr>
          </a:p>
          <a:p>
            <a:r>
              <a:rPr kumimoji="1" lang="ja-JP" altLang="en-US" sz="1400" b="1" dirty="0">
                <a:solidFill>
                  <a:schemeClr val="accent5"/>
                </a:solidFill>
              </a:rPr>
              <a:t>データセットの本物を「</a:t>
            </a:r>
            <a:r>
              <a:rPr kumimoji="1" lang="en-US" altLang="ja-JP" sz="1400" b="1" dirty="0">
                <a:solidFill>
                  <a:schemeClr val="accent5"/>
                </a:solidFill>
              </a:rPr>
              <a:t>1</a:t>
            </a:r>
            <a:r>
              <a:rPr kumimoji="1" lang="ja-JP" altLang="en-US" sz="1400" b="1" dirty="0">
                <a:solidFill>
                  <a:schemeClr val="accent5"/>
                </a:solidFill>
              </a:rPr>
              <a:t>」と分類</a:t>
            </a:r>
            <a:r>
              <a:rPr kumimoji="1" lang="en-US" altLang="ja-JP" sz="1400" b="1" dirty="0">
                <a:solidFill>
                  <a:schemeClr val="accent5"/>
                </a:solidFill>
              </a:rPr>
              <a:t>(</a:t>
            </a:r>
            <a:r>
              <a:rPr kumimoji="1" lang="ja-JP" altLang="en-US" sz="1400" b="1" dirty="0">
                <a:solidFill>
                  <a:schemeClr val="accent5"/>
                </a:solidFill>
              </a:rPr>
              <a:t>判別</a:t>
            </a:r>
            <a:r>
              <a:rPr kumimoji="1" lang="en-US" altLang="ja-JP" sz="1400" b="1" dirty="0">
                <a:solidFill>
                  <a:schemeClr val="accent5"/>
                </a:solidFill>
              </a:rPr>
              <a:t>)</a:t>
            </a:r>
            <a:r>
              <a:rPr kumimoji="1" lang="ja-JP" altLang="en-US" sz="1400" b="1" dirty="0">
                <a:solidFill>
                  <a:schemeClr val="accent5"/>
                </a:solidFill>
              </a:rPr>
              <a:t>できるように</a:t>
            </a:r>
            <a:r>
              <a:rPr kumimoji="1" lang="en-US" altLang="ja-JP" sz="1400" b="1" dirty="0">
                <a:solidFill>
                  <a:schemeClr val="accent5"/>
                </a:solidFill>
              </a:rPr>
              <a:t>Discriminator</a:t>
            </a:r>
            <a:r>
              <a:rPr kumimoji="1" lang="ja-JP" altLang="en-US" sz="1400" b="1" dirty="0">
                <a:solidFill>
                  <a:schemeClr val="accent5"/>
                </a:solidFill>
              </a:rPr>
              <a:t>を学習させる</a:t>
            </a:r>
            <a:endParaRPr kumimoji="1" lang="en-US" altLang="ja-JP" sz="1400" b="1" dirty="0">
              <a:solidFill>
                <a:schemeClr val="accent5"/>
              </a:solidFill>
            </a:endParaRPr>
          </a:p>
        </p:txBody>
      </p:sp>
      <p:sp>
        <p:nvSpPr>
          <p:cNvPr id="156" name="テキスト ボックス 155">
            <a:extLst>
              <a:ext uri="{FF2B5EF4-FFF2-40B4-BE49-F238E27FC236}">
                <a16:creationId xmlns:a16="http://schemas.microsoft.com/office/drawing/2014/main" id="{36062198-8C59-4B05-B445-8485719371F6}"/>
              </a:ext>
            </a:extLst>
          </p:cNvPr>
          <p:cNvSpPr txBox="1"/>
          <p:nvPr/>
        </p:nvSpPr>
        <p:spPr>
          <a:xfrm>
            <a:off x="7464152" y="3707740"/>
            <a:ext cx="1872208" cy="369332"/>
          </a:xfrm>
          <a:prstGeom prst="rect">
            <a:avLst/>
          </a:prstGeom>
          <a:noFill/>
        </p:spPr>
        <p:txBody>
          <a:bodyPr wrap="square" rtlCol="0">
            <a:spAutoFit/>
          </a:bodyPr>
          <a:lstStyle/>
          <a:p>
            <a:pPr algn="l"/>
            <a:r>
              <a:rPr kumimoji="1" lang="ja-JP" altLang="en-US" b="1" dirty="0">
                <a:solidFill>
                  <a:schemeClr val="accent5"/>
                </a:solidFill>
              </a:rPr>
              <a:t>判定精度が向上</a:t>
            </a:r>
          </a:p>
        </p:txBody>
      </p:sp>
      <p:sp>
        <p:nvSpPr>
          <p:cNvPr id="157" name="矢印: 上 156">
            <a:extLst>
              <a:ext uri="{FF2B5EF4-FFF2-40B4-BE49-F238E27FC236}">
                <a16:creationId xmlns:a16="http://schemas.microsoft.com/office/drawing/2014/main" id="{2DEDCB84-D77B-4369-8F88-FE3C5BAFD074}"/>
              </a:ext>
            </a:extLst>
          </p:cNvPr>
          <p:cNvSpPr/>
          <p:nvPr/>
        </p:nvSpPr>
        <p:spPr>
          <a:xfrm>
            <a:off x="9227170" y="3758243"/>
            <a:ext cx="266596" cy="216024"/>
          </a:xfrm>
          <a:prstGeom prst="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58" name="正方形/長方形 157">
            <a:extLst>
              <a:ext uri="{FF2B5EF4-FFF2-40B4-BE49-F238E27FC236}">
                <a16:creationId xmlns:a16="http://schemas.microsoft.com/office/drawing/2014/main" id="{F16C37CB-68D7-4A08-B18A-4F0B9F11707B}"/>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16402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8" name="直線矢印コネクタ 177">
            <a:extLst>
              <a:ext uri="{FF2B5EF4-FFF2-40B4-BE49-F238E27FC236}">
                <a16:creationId xmlns:a16="http://schemas.microsoft.com/office/drawing/2014/main" id="{79B55750-FFF3-4BD8-9FBB-6ADE60CAE410}"/>
              </a:ext>
            </a:extLst>
          </p:cNvPr>
          <p:cNvCxnSpPr>
            <a:cxnSpLocks/>
          </p:cNvCxnSpPr>
          <p:nvPr/>
        </p:nvCxnSpPr>
        <p:spPr>
          <a:xfrm flipV="1">
            <a:off x="2135560" y="2886419"/>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9" name="フリーフォーム: 図形 178">
            <a:extLst>
              <a:ext uri="{FF2B5EF4-FFF2-40B4-BE49-F238E27FC236}">
                <a16:creationId xmlns:a16="http://schemas.microsoft.com/office/drawing/2014/main" id="{F9FCD148-7237-46F1-B1B6-0A3EF850F5D4}"/>
              </a:ext>
            </a:extLst>
          </p:cNvPr>
          <p:cNvSpPr/>
          <p:nvPr/>
        </p:nvSpPr>
        <p:spPr>
          <a:xfrm>
            <a:off x="6744072" y="2924944"/>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16</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en-US" altLang="ja-JP" dirty="0"/>
              <a:t>Generator</a:t>
            </a:r>
            <a:r>
              <a:rPr lang="ja-JP" altLang="en-US" dirty="0"/>
              <a:t>と</a:t>
            </a:r>
            <a:r>
              <a:rPr lang="en-US" altLang="ja-JP" dirty="0"/>
              <a:t>Discriminator</a:t>
            </a:r>
            <a:r>
              <a:rPr lang="ja-JP" altLang="en-US" dirty="0"/>
              <a:t>の交互繰り返し学習</a:t>
            </a:r>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a:solidFill>
              <a:srgbClr val="0070C0"/>
            </a:solidFill>
          </a:ln>
          <a:effectLst>
            <a:glow rad="63500">
              <a:srgbClr val="0070C0">
                <a:alpha val="40000"/>
              </a:srgb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a:solidFill>
              <a:schemeClr val="accent5"/>
            </a:solidFill>
          </a:ln>
          <a:effectLst>
            <a:glow rad="63500">
              <a:schemeClr val="accent5">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115" name="図 114">
            <a:extLst>
              <a:ext uri="{FF2B5EF4-FFF2-40B4-BE49-F238E27FC236}">
                <a16:creationId xmlns:a16="http://schemas.microsoft.com/office/drawing/2014/main" id="{19E5E0E3-4F76-4E0A-939C-466AA1D708C9}"/>
              </a:ext>
            </a:extLst>
          </p:cNvPr>
          <p:cNvPicPr>
            <a:picLocks noChangeAspect="1"/>
          </p:cNvPicPr>
          <p:nvPr/>
        </p:nvPicPr>
        <p:blipFill>
          <a:blip r:embed="rId2"/>
          <a:stretch>
            <a:fillRect/>
          </a:stretch>
        </p:blipFill>
        <p:spPr>
          <a:xfrm>
            <a:off x="5703545" y="2333800"/>
            <a:ext cx="896511" cy="1010412"/>
          </a:xfrm>
          <a:prstGeom prst="rect">
            <a:avLst/>
          </a:prstGeom>
        </p:spPr>
      </p:pic>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4943872" y="5301208"/>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1" name="テキスト ボックス 10">
            <a:extLst>
              <a:ext uri="{FF2B5EF4-FFF2-40B4-BE49-F238E27FC236}">
                <a16:creationId xmlns:a16="http://schemas.microsoft.com/office/drawing/2014/main" id="{5A27B83E-FDFB-4A7B-95E1-6E89CB347004}"/>
              </a:ext>
            </a:extLst>
          </p:cNvPr>
          <p:cNvSpPr txBox="1"/>
          <p:nvPr/>
        </p:nvSpPr>
        <p:spPr>
          <a:xfrm>
            <a:off x="2567608" y="3679949"/>
            <a:ext cx="2304256" cy="369332"/>
          </a:xfrm>
          <a:prstGeom prst="rect">
            <a:avLst/>
          </a:prstGeom>
          <a:noFill/>
        </p:spPr>
        <p:txBody>
          <a:bodyPr wrap="square" rtlCol="0">
            <a:spAutoFit/>
          </a:bodyPr>
          <a:lstStyle/>
          <a:p>
            <a:pPr algn="l"/>
            <a:r>
              <a:rPr kumimoji="1" lang="ja-JP" altLang="en-US" dirty="0">
                <a:solidFill>
                  <a:srgbClr val="0070C0"/>
                </a:solidFill>
              </a:rPr>
              <a:t>生成精度が向上</a:t>
            </a:r>
          </a:p>
        </p:txBody>
      </p:sp>
      <p:sp>
        <p:nvSpPr>
          <p:cNvPr id="143" name="矢印: 上 142">
            <a:extLst>
              <a:ext uri="{FF2B5EF4-FFF2-40B4-BE49-F238E27FC236}">
                <a16:creationId xmlns:a16="http://schemas.microsoft.com/office/drawing/2014/main" id="{DD757F36-7520-4DAE-A7B5-F4AA1BB685BF}"/>
              </a:ext>
            </a:extLst>
          </p:cNvPr>
          <p:cNvSpPr/>
          <p:nvPr/>
        </p:nvSpPr>
        <p:spPr>
          <a:xfrm>
            <a:off x="4306381" y="3750841"/>
            <a:ext cx="266596" cy="216024"/>
          </a:xfrm>
          <a:prstGeom prst="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rgbClr val="0070C0"/>
              </a:solidFill>
              <a:highlight>
                <a:srgbClr val="FFFF00"/>
              </a:highlight>
            </a:endParaRPr>
          </a:p>
        </p:txBody>
      </p:sp>
      <p:grpSp>
        <p:nvGrpSpPr>
          <p:cNvPr id="145" name="グループ化 144">
            <a:extLst>
              <a:ext uri="{FF2B5EF4-FFF2-40B4-BE49-F238E27FC236}">
                <a16:creationId xmlns:a16="http://schemas.microsoft.com/office/drawing/2014/main" id="{E23B0BE8-685E-4FCD-9F08-BE366FD16B13}"/>
              </a:ext>
            </a:extLst>
          </p:cNvPr>
          <p:cNvGrpSpPr/>
          <p:nvPr/>
        </p:nvGrpSpPr>
        <p:grpSpPr>
          <a:xfrm>
            <a:off x="2908598" y="2519928"/>
            <a:ext cx="126261" cy="861447"/>
            <a:chOff x="2441347" y="4509120"/>
            <a:chExt cx="126261" cy="861447"/>
          </a:xfrm>
        </p:grpSpPr>
        <p:sp>
          <p:nvSpPr>
            <p:cNvPr id="148" name="テキスト ボックス 147">
              <a:extLst>
                <a:ext uri="{FF2B5EF4-FFF2-40B4-BE49-F238E27FC236}">
                  <a16:creationId xmlns:a16="http://schemas.microsoft.com/office/drawing/2014/main" id="{D27208D4-619C-477D-A5B5-0C536D1822D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83587B34-01A2-44FC-96FE-AC698BC62D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FBC22FDB-03E9-456E-ACA4-E2870DF806B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45D59B91-59C7-43FF-88A5-DF6E3E28450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3" name="テキスト ボックス 152">
              <a:extLst>
                <a:ext uri="{FF2B5EF4-FFF2-40B4-BE49-F238E27FC236}">
                  <a16:creationId xmlns:a16="http://schemas.microsoft.com/office/drawing/2014/main" id="{87CC7717-AA94-4531-8CAB-D9AAEFED6C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 name="グループ化 12">
            <a:extLst>
              <a:ext uri="{FF2B5EF4-FFF2-40B4-BE49-F238E27FC236}">
                <a16:creationId xmlns:a16="http://schemas.microsoft.com/office/drawing/2014/main" id="{45A87020-77E5-48B9-9A9E-16A8924311EE}"/>
              </a:ext>
            </a:extLst>
          </p:cNvPr>
          <p:cNvGrpSpPr/>
          <p:nvPr/>
        </p:nvGrpSpPr>
        <p:grpSpPr>
          <a:xfrm>
            <a:off x="3192915" y="2445257"/>
            <a:ext cx="128681" cy="996608"/>
            <a:chOff x="2438927" y="4014589"/>
            <a:chExt cx="128681" cy="996608"/>
          </a:xfrm>
        </p:grpSpPr>
        <p:grpSp>
          <p:nvGrpSpPr>
            <p:cNvPr id="154" name="グループ化 153">
              <a:extLst>
                <a:ext uri="{FF2B5EF4-FFF2-40B4-BE49-F238E27FC236}">
                  <a16:creationId xmlns:a16="http://schemas.microsoft.com/office/drawing/2014/main" id="{FCB6E028-DC72-488D-B5CA-ECA5F0FDA417}"/>
                </a:ext>
              </a:extLst>
            </p:cNvPr>
            <p:cNvGrpSpPr/>
            <p:nvPr/>
          </p:nvGrpSpPr>
          <p:grpSpPr>
            <a:xfrm>
              <a:off x="2438927" y="4149750"/>
              <a:ext cx="126261" cy="861447"/>
              <a:chOff x="2441347" y="4509120"/>
              <a:chExt cx="126261" cy="861447"/>
            </a:xfrm>
          </p:grpSpPr>
          <p:sp>
            <p:nvSpPr>
              <p:cNvPr id="155" name="テキスト ボックス 154">
                <a:extLst>
                  <a:ext uri="{FF2B5EF4-FFF2-40B4-BE49-F238E27FC236}">
                    <a16:creationId xmlns:a16="http://schemas.microsoft.com/office/drawing/2014/main" id="{26257CDA-9140-49C7-AE32-FEA76C10F85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6" name="テキスト ボックス 155">
                <a:extLst>
                  <a:ext uri="{FF2B5EF4-FFF2-40B4-BE49-F238E27FC236}">
                    <a16:creationId xmlns:a16="http://schemas.microsoft.com/office/drawing/2014/main" id="{253525A0-91E0-4E16-916E-9FF538E63E3F}"/>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3EA800D9-1C21-4E2A-AC08-8794CF4908E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4CBD5F72-50C7-4B92-BFDF-6D2CAF5E167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D5275FEF-5717-42E3-90DB-C59999EA573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0" name="テキスト ボックス 159">
              <a:extLst>
                <a:ext uri="{FF2B5EF4-FFF2-40B4-BE49-F238E27FC236}">
                  <a16:creationId xmlns:a16="http://schemas.microsoft.com/office/drawing/2014/main" id="{E963C656-A7BE-4998-869E-A4C7BBB1ACEF}"/>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 name="グループ化 13">
            <a:extLst>
              <a:ext uri="{FF2B5EF4-FFF2-40B4-BE49-F238E27FC236}">
                <a16:creationId xmlns:a16="http://schemas.microsoft.com/office/drawing/2014/main" id="{7338C629-C08C-4621-A159-3AD7BA4D4195}"/>
              </a:ext>
            </a:extLst>
          </p:cNvPr>
          <p:cNvGrpSpPr/>
          <p:nvPr/>
        </p:nvGrpSpPr>
        <p:grpSpPr>
          <a:xfrm>
            <a:off x="3848351" y="2374280"/>
            <a:ext cx="127667" cy="1146537"/>
            <a:chOff x="2756937" y="3800073"/>
            <a:chExt cx="127667" cy="1146537"/>
          </a:xfrm>
        </p:grpSpPr>
        <p:grpSp>
          <p:nvGrpSpPr>
            <p:cNvPr id="12" name="グループ化 11">
              <a:extLst>
                <a:ext uri="{FF2B5EF4-FFF2-40B4-BE49-F238E27FC236}">
                  <a16:creationId xmlns:a16="http://schemas.microsoft.com/office/drawing/2014/main" id="{7223E673-B24D-42CE-93AA-DC617D4B87A9}"/>
                </a:ext>
              </a:extLst>
            </p:cNvPr>
            <p:cNvGrpSpPr/>
            <p:nvPr/>
          </p:nvGrpSpPr>
          <p:grpSpPr>
            <a:xfrm>
              <a:off x="2756937" y="3939406"/>
              <a:ext cx="127667" cy="1007204"/>
              <a:chOff x="2756937" y="3944089"/>
              <a:chExt cx="127667" cy="1007204"/>
            </a:xfrm>
          </p:grpSpPr>
          <p:grpSp>
            <p:nvGrpSpPr>
              <p:cNvPr id="161" name="グループ化 160">
                <a:extLst>
                  <a:ext uri="{FF2B5EF4-FFF2-40B4-BE49-F238E27FC236}">
                    <a16:creationId xmlns:a16="http://schemas.microsoft.com/office/drawing/2014/main" id="{5EB7763F-8C7B-41D4-925C-48F86312B739}"/>
                  </a:ext>
                </a:extLst>
              </p:cNvPr>
              <p:cNvGrpSpPr/>
              <p:nvPr/>
            </p:nvGrpSpPr>
            <p:grpSpPr>
              <a:xfrm>
                <a:off x="2758343" y="4089846"/>
                <a:ext cx="126261" cy="861447"/>
                <a:chOff x="2441347" y="4509120"/>
                <a:chExt cx="126261" cy="861447"/>
              </a:xfrm>
            </p:grpSpPr>
            <p:sp>
              <p:nvSpPr>
                <p:cNvPr id="162" name="テキスト ボックス 161">
                  <a:extLst>
                    <a:ext uri="{FF2B5EF4-FFF2-40B4-BE49-F238E27FC236}">
                      <a16:creationId xmlns:a16="http://schemas.microsoft.com/office/drawing/2014/main" id="{7362E6AC-36FF-4F9D-9AA3-076AD4C26DF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3" name="テキスト ボックス 162">
                  <a:extLst>
                    <a:ext uri="{FF2B5EF4-FFF2-40B4-BE49-F238E27FC236}">
                      <a16:creationId xmlns:a16="http://schemas.microsoft.com/office/drawing/2014/main" id="{424AFBBE-6E59-4CF4-BC0C-FAE8C07E441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4" name="テキスト ボックス 163">
                  <a:extLst>
                    <a:ext uri="{FF2B5EF4-FFF2-40B4-BE49-F238E27FC236}">
                      <a16:creationId xmlns:a16="http://schemas.microsoft.com/office/drawing/2014/main" id="{292E6002-E4A8-4045-89E7-50F4FD6C5A9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5" name="テキスト ボックス 164">
                  <a:extLst>
                    <a:ext uri="{FF2B5EF4-FFF2-40B4-BE49-F238E27FC236}">
                      <a16:creationId xmlns:a16="http://schemas.microsoft.com/office/drawing/2014/main" id="{617B47EA-9535-447A-86D8-3BC9BA6B353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6" name="テキスト ボックス 165">
                  <a:extLst>
                    <a:ext uri="{FF2B5EF4-FFF2-40B4-BE49-F238E27FC236}">
                      <a16:creationId xmlns:a16="http://schemas.microsoft.com/office/drawing/2014/main" id="{F0E3B9FB-09CB-4E1A-9B1D-18A3E5BF102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7" name="テキスト ボックス 166">
                <a:extLst>
                  <a:ext uri="{FF2B5EF4-FFF2-40B4-BE49-F238E27FC236}">
                    <a16:creationId xmlns:a16="http://schemas.microsoft.com/office/drawing/2014/main" id="{51B3A752-B218-426C-88A1-51C74C3BBCB6}"/>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8" name="テキスト ボックス 167">
              <a:extLst>
                <a:ext uri="{FF2B5EF4-FFF2-40B4-BE49-F238E27FC236}">
                  <a16:creationId xmlns:a16="http://schemas.microsoft.com/office/drawing/2014/main" id="{C0DEDE00-636F-4E74-A209-32927F07362A}"/>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69" name="グループ化 168">
            <a:extLst>
              <a:ext uri="{FF2B5EF4-FFF2-40B4-BE49-F238E27FC236}">
                <a16:creationId xmlns:a16="http://schemas.microsoft.com/office/drawing/2014/main" id="{BFF23F00-DF31-4B2B-912B-F3ABEFCD74E6}"/>
              </a:ext>
            </a:extLst>
          </p:cNvPr>
          <p:cNvGrpSpPr/>
          <p:nvPr/>
        </p:nvGrpSpPr>
        <p:grpSpPr>
          <a:xfrm>
            <a:off x="3502531" y="2439938"/>
            <a:ext cx="106348" cy="996608"/>
            <a:chOff x="2438927" y="4014589"/>
            <a:chExt cx="128681" cy="996608"/>
          </a:xfrm>
        </p:grpSpPr>
        <p:grpSp>
          <p:nvGrpSpPr>
            <p:cNvPr id="170" name="グループ化 169">
              <a:extLst>
                <a:ext uri="{FF2B5EF4-FFF2-40B4-BE49-F238E27FC236}">
                  <a16:creationId xmlns:a16="http://schemas.microsoft.com/office/drawing/2014/main" id="{99455EF3-885B-4F45-8D00-CCDF67509E83}"/>
                </a:ext>
              </a:extLst>
            </p:cNvPr>
            <p:cNvGrpSpPr/>
            <p:nvPr/>
          </p:nvGrpSpPr>
          <p:grpSpPr>
            <a:xfrm>
              <a:off x="2438927" y="4149750"/>
              <a:ext cx="126261" cy="861447"/>
              <a:chOff x="2441347" y="4509120"/>
              <a:chExt cx="126261" cy="861447"/>
            </a:xfrm>
          </p:grpSpPr>
          <p:sp>
            <p:nvSpPr>
              <p:cNvPr id="172" name="テキスト ボックス 171">
                <a:extLst>
                  <a:ext uri="{FF2B5EF4-FFF2-40B4-BE49-F238E27FC236}">
                    <a16:creationId xmlns:a16="http://schemas.microsoft.com/office/drawing/2014/main" id="{3490D608-FFEE-40C2-9101-45CA081E1F2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3" name="テキスト ボックス 172">
                <a:extLst>
                  <a:ext uri="{FF2B5EF4-FFF2-40B4-BE49-F238E27FC236}">
                    <a16:creationId xmlns:a16="http://schemas.microsoft.com/office/drawing/2014/main" id="{A4F1A28F-4F90-4755-A18F-D5181A49C640}"/>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4" name="テキスト ボックス 173">
                <a:extLst>
                  <a:ext uri="{FF2B5EF4-FFF2-40B4-BE49-F238E27FC236}">
                    <a16:creationId xmlns:a16="http://schemas.microsoft.com/office/drawing/2014/main" id="{307EC41A-4D6F-4926-AF5B-06D2A382E26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5" name="テキスト ボックス 174">
                <a:extLst>
                  <a:ext uri="{FF2B5EF4-FFF2-40B4-BE49-F238E27FC236}">
                    <a16:creationId xmlns:a16="http://schemas.microsoft.com/office/drawing/2014/main" id="{0BAB51D4-1F51-4D2D-91FE-7DE8C4CD888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6" name="テキスト ボックス 175">
                <a:extLst>
                  <a:ext uri="{FF2B5EF4-FFF2-40B4-BE49-F238E27FC236}">
                    <a16:creationId xmlns:a16="http://schemas.microsoft.com/office/drawing/2014/main" id="{F7B6DC01-4EC5-41A8-92F5-361026F19F7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1" name="テキスト ボックス 170">
              <a:extLst>
                <a:ext uri="{FF2B5EF4-FFF2-40B4-BE49-F238E27FC236}">
                  <a16:creationId xmlns:a16="http://schemas.microsoft.com/office/drawing/2014/main" id="{824274DF-E978-4B04-A2A8-1C52F9C96194}"/>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80" name="正方形/長方形 179">
            <a:extLst>
              <a:ext uri="{FF2B5EF4-FFF2-40B4-BE49-F238E27FC236}">
                <a16:creationId xmlns:a16="http://schemas.microsoft.com/office/drawing/2014/main" id="{1610A7D9-1EEC-424E-9548-FF3A645E9D29}"/>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81" name="正方形/長方形 180">
            <a:extLst>
              <a:ext uri="{FF2B5EF4-FFF2-40B4-BE49-F238E27FC236}">
                <a16:creationId xmlns:a16="http://schemas.microsoft.com/office/drawing/2014/main" id="{1B5302E9-B47F-49EF-A1E9-2DECAEDFED97}"/>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83" name="正方形/長方形 182">
            <a:extLst>
              <a:ext uri="{FF2B5EF4-FFF2-40B4-BE49-F238E27FC236}">
                <a16:creationId xmlns:a16="http://schemas.microsoft.com/office/drawing/2014/main" id="{AD75EDB7-5FEC-4396-9C9D-9D8E20338093}"/>
              </a:ext>
            </a:extLst>
          </p:cNvPr>
          <p:cNvSpPr/>
          <p:nvPr/>
        </p:nvSpPr>
        <p:spPr>
          <a:xfrm>
            <a:off x="7392144" y="4149080"/>
            <a:ext cx="3939004" cy="738664"/>
          </a:xfrm>
          <a:prstGeom prst="rect">
            <a:avLst/>
          </a:prstGeom>
          <a:solidFill>
            <a:schemeClr val="bg1"/>
          </a:solidFill>
          <a:ln>
            <a:solidFill>
              <a:schemeClr val="accent5"/>
            </a:solidFill>
          </a:ln>
        </p:spPr>
        <p:txBody>
          <a:bodyPr wrap="square">
            <a:spAutoFit/>
          </a:bodyPr>
          <a:lstStyle/>
          <a:p>
            <a:r>
              <a:rPr kumimoji="1" lang="en-US" altLang="ja-JP" sz="1400" b="1" dirty="0">
                <a:solidFill>
                  <a:schemeClr val="accent5"/>
                </a:solidFill>
              </a:rPr>
              <a:t>Generator</a:t>
            </a:r>
            <a:r>
              <a:rPr kumimoji="1" lang="ja-JP" altLang="en-US" sz="1400" b="1" dirty="0">
                <a:solidFill>
                  <a:schemeClr val="accent5"/>
                </a:solidFill>
              </a:rPr>
              <a:t>が生成した偽物</a:t>
            </a:r>
            <a:r>
              <a:rPr kumimoji="1" lang="en-US" altLang="ja-JP" sz="1400" b="1" dirty="0">
                <a:solidFill>
                  <a:schemeClr val="accent5"/>
                </a:solidFill>
              </a:rPr>
              <a:t> </a:t>
            </a:r>
            <a:r>
              <a:rPr kumimoji="1" lang="ja-JP" altLang="en-US" sz="1400" b="1" dirty="0">
                <a:solidFill>
                  <a:schemeClr val="accent5"/>
                </a:solidFill>
              </a:rPr>
              <a:t>を「</a:t>
            </a:r>
            <a:r>
              <a:rPr kumimoji="1" lang="en-US" altLang="ja-JP" sz="1400" b="1" dirty="0">
                <a:solidFill>
                  <a:schemeClr val="accent5"/>
                </a:solidFill>
              </a:rPr>
              <a:t>0</a:t>
            </a:r>
            <a:r>
              <a:rPr kumimoji="1" lang="ja-JP" altLang="en-US" sz="1400" b="1" dirty="0">
                <a:solidFill>
                  <a:schemeClr val="accent5"/>
                </a:solidFill>
              </a:rPr>
              <a:t>」、</a:t>
            </a:r>
            <a:endParaRPr kumimoji="1" lang="en-US" altLang="ja-JP" sz="1400" b="1" dirty="0">
              <a:solidFill>
                <a:schemeClr val="accent5"/>
              </a:solidFill>
            </a:endParaRPr>
          </a:p>
          <a:p>
            <a:r>
              <a:rPr kumimoji="1" lang="ja-JP" altLang="en-US" sz="1400" b="1" dirty="0">
                <a:solidFill>
                  <a:schemeClr val="accent5"/>
                </a:solidFill>
              </a:rPr>
              <a:t>データセットの本物を「</a:t>
            </a:r>
            <a:r>
              <a:rPr kumimoji="1" lang="en-US" altLang="ja-JP" sz="1400" b="1" dirty="0">
                <a:solidFill>
                  <a:schemeClr val="accent5"/>
                </a:solidFill>
              </a:rPr>
              <a:t>1</a:t>
            </a:r>
            <a:r>
              <a:rPr kumimoji="1" lang="ja-JP" altLang="en-US" sz="1400" b="1" dirty="0">
                <a:solidFill>
                  <a:schemeClr val="accent5"/>
                </a:solidFill>
              </a:rPr>
              <a:t>」と分類</a:t>
            </a:r>
            <a:r>
              <a:rPr kumimoji="1" lang="en-US" altLang="ja-JP" sz="1400" b="1" dirty="0">
                <a:solidFill>
                  <a:schemeClr val="accent5"/>
                </a:solidFill>
              </a:rPr>
              <a:t>(</a:t>
            </a:r>
            <a:r>
              <a:rPr kumimoji="1" lang="ja-JP" altLang="en-US" sz="1400" b="1" dirty="0">
                <a:solidFill>
                  <a:schemeClr val="accent5"/>
                </a:solidFill>
              </a:rPr>
              <a:t>判別</a:t>
            </a:r>
            <a:r>
              <a:rPr kumimoji="1" lang="en-US" altLang="ja-JP" sz="1400" b="1" dirty="0">
                <a:solidFill>
                  <a:schemeClr val="accent5"/>
                </a:solidFill>
              </a:rPr>
              <a:t>)</a:t>
            </a:r>
            <a:r>
              <a:rPr kumimoji="1" lang="ja-JP" altLang="en-US" sz="1400" b="1" dirty="0">
                <a:solidFill>
                  <a:schemeClr val="accent5"/>
                </a:solidFill>
              </a:rPr>
              <a:t>できるように</a:t>
            </a:r>
            <a:r>
              <a:rPr kumimoji="1" lang="en-US" altLang="ja-JP" sz="1400" b="1" dirty="0">
                <a:solidFill>
                  <a:schemeClr val="accent5"/>
                </a:solidFill>
              </a:rPr>
              <a:t>Discriminator</a:t>
            </a:r>
            <a:r>
              <a:rPr kumimoji="1" lang="ja-JP" altLang="en-US" sz="1400" b="1" dirty="0">
                <a:solidFill>
                  <a:schemeClr val="accent5"/>
                </a:solidFill>
              </a:rPr>
              <a:t>を学習させる</a:t>
            </a:r>
            <a:endParaRPr kumimoji="1" lang="en-US" altLang="ja-JP" sz="1400" b="1" dirty="0">
              <a:solidFill>
                <a:schemeClr val="accent5"/>
              </a:solidFill>
            </a:endParaRPr>
          </a:p>
        </p:txBody>
      </p:sp>
      <p:sp>
        <p:nvSpPr>
          <p:cNvPr id="184" name="テキスト ボックス 183">
            <a:extLst>
              <a:ext uri="{FF2B5EF4-FFF2-40B4-BE49-F238E27FC236}">
                <a16:creationId xmlns:a16="http://schemas.microsoft.com/office/drawing/2014/main" id="{17CF1AA7-F3C0-4D29-AF1F-3BA7B39A06EF}"/>
              </a:ext>
            </a:extLst>
          </p:cNvPr>
          <p:cNvSpPr txBox="1"/>
          <p:nvPr/>
        </p:nvSpPr>
        <p:spPr>
          <a:xfrm>
            <a:off x="860449" y="4130496"/>
            <a:ext cx="3867399" cy="738664"/>
          </a:xfrm>
          <a:prstGeom prst="rect">
            <a:avLst/>
          </a:prstGeom>
          <a:solidFill>
            <a:schemeClr val="bg1"/>
          </a:solidFill>
          <a:ln>
            <a:solidFill>
              <a:srgbClr val="0070C0"/>
            </a:solidFill>
          </a:ln>
        </p:spPr>
        <p:txBody>
          <a:bodyPr wrap="square" rtlCol="0">
            <a:spAutoFit/>
          </a:bodyPr>
          <a:lstStyle/>
          <a:p>
            <a:r>
              <a:rPr kumimoji="1" lang="en-US" altLang="ja-JP" sz="1400" b="1" dirty="0">
                <a:solidFill>
                  <a:srgbClr val="0070C0"/>
                </a:solidFill>
              </a:rPr>
              <a:t>Generator</a:t>
            </a:r>
            <a:r>
              <a:rPr kumimoji="1" lang="ja-JP" altLang="en-US" sz="1400" b="1" dirty="0">
                <a:solidFill>
                  <a:srgbClr val="0070C0"/>
                </a:solidFill>
              </a:rPr>
              <a:t>が生成する偽物を、</a:t>
            </a:r>
            <a:r>
              <a:rPr kumimoji="1" lang="en-US" altLang="ja-JP" sz="1400" b="1" dirty="0">
                <a:solidFill>
                  <a:srgbClr val="0070C0"/>
                </a:solidFill>
              </a:rPr>
              <a:t>Discriminator</a:t>
            </a:r>
            <a:r>
              <a:rPr kumimoji="1" lang="ja-JP" altLang="en-US" sz="1400" b="1" dirty="0">
                <a:solidFill>
                  <a:srgbClr val="0070C0"/>
                </a:solidFill>
              </a:rPr>
              <a:t>が本物「</a:t>
            </a:r>
            <a:r>
              <a:rPr kumimoji="1" lang="en-US" altLang="ja-JP" sz="1400" b="1" dirty="0">
                <a:solidFill>
                  <a:srgbClr val="0070C0"/>
                </a:solidFill>
              </a:rPr>
              <a:t>1</a:t>
            </a:r>
            <a:r>
              <a:rPr kumimoji="1" lang="ja-JP" altLang="en-US" sz="1400" b="1" dirty="0">
                <a:solidFill>
                  <a:srgbClr val="0070C0"/>
                </a:solidFill>
              </a:rPr>
              <a:t>」と分類するように</a:t>
            </a:r>
            <a:r>
              <a:rPr kumimoji="1" lang="en-US" altLang="ja-JP" sz="1400" b="1" dirty="0">
                <a:solidFill>
                  <a:srgbClr val="0070C0"/>
                </a:solidFill>
              </a:rPr>
              <a:t>(</a:t>
            </a:r>
            <a:r>
              <a:rPr kumimoji="1" lang="ja-JP" altLang="en-US" sz="1400" b="1" dirty="0">
                <a:solidFill>
                  <a:srgbClr val="0070C0"/>
                </a:solidFill>
              </a:rPr>
              <a:t>してしまうように</a:t>
            </a:r>
            <a:r>
              <a:rPr kumimoji="1" lang="en-US" altLang="ja-JP" sz="1400" b="1" dirty="0">
                <a:solidFill>
                  <a:srgbClr val="0070C0"/>
                </a:solidFill>
              </a:rPr>
              <a:t>) </a:t>
            </a:r>
            <a:r>
              <a:rPr kumimoji="1" lang="ja-JP" altLang="en-US" sz="1400" b="1" dirty="0">
                <a:solidFill>
                  <a:srgbClr val="0070C0"/>
                </a:solidFill>
              </a:rPr>
              <a:t>、</a:t>
            </a:r>
            <a:r>
              <a:rPr kumimoji="1" lang="en-US" altLang="ja-JP" sz="1400" b="1" dirty="0">
                <a:solidFill>
                  <a:srgbClr val="0070C0"/>
                </a:solidFill>
              </a:rPr>
              <a:t>Generator</a:t>
            </a:r>
            <a:r>
              <a:rPr kumimoji="1" lang="ja-JP" altLang="en-US" sz="1400" b="1" dirty="0">
                <a:solidFill>
                  <a:srgbClr val="0070C0"/>
                </a:solidFill>
              </a:rPr>
              <a:t>を学習させる</a:t>
            </a:r>
            <a:endParaRPr kumimoji="1" lang="en-US" altLang="ja-JP" sz="1400" b="1" dirty="0">
              <a:solidFill>
                <a:srgbClr val="0070C0"/>
              </a:solidFill>
            </a:endParaRPr>
          </a:p>
        </p:txBody>
      </p:sp>
      <p:sp>
        <p:nvSpPr>
          <p:cNvPr id="185" name="テキスト ボックス 184">
            <a:extLst>
              <a:ext uri="{FF2B5EF4-FFF2-40B4-BE49-F238E27FC236}">
                <a16:creationId xmlns:a16="http://schemas.microsoft.com/office/drawing/2014/main" id="{B4D57C25-6A63-4B8D-801C-F9C06C545942}"/>
              </a:ext>
            </a:extLst>
          </p:cNvPr>
          <p:cNvSpPr txBox="1"/>
          <p:nvPr/>
        </p:nvSpPr>
        <p:spPr>
          <a:xfrm>
            <a:off x="7464152" y="3707740"/>
            <a:ext cx="1872208" cy="369332"/>
          </a:xfrm>
          <a:prstGeom prst="rect">
            <a:avLst/>
          </a:prstGeom>
          <a:noFill/>
        </p:spPr>
        <p:txBody>
          <a:bodyPr wrap="square" rtlCol="0">
            <a:spAutoFit/>
          </a:bodyPr>
          <a:lstStyle/>
          <a:p>
            <a:pPr algn="l"/>
            <a:r>
              <a:rPr kumimoji="1" lang="ja-JP" altLang="en-US" b="1" dirty="0">
                <a:solidFill>
                  <a:schemeClr val="accent5"/>
                </a:solidFill>
              </a:rPr>
              <a:t>判定精度が向上</a:t>
            </a:r>
          </a:p>
        </p:txBody>
      </p:sp>
      <p:sp>
        <p:nvSpPr>
          <p:cNvPr id="186" name="矢印: 上 185">
            <a:extLst>
              <a:ext uri="{FF2B5EF4-FFF2-40B4-BE49-F238E27FC236}">
                <a16:creationId xmlns:a16="http://schemas.microsoft.com/office/drawing/2014/main" id="{04CAB887-7458-45CD-BFC7-B8FC13D09A6E}"/>
              </a:ext>
            </a:extLst>
          </p:cNvPr>
          <p:cNvSpPr/>
          <p:nvPr/>
        </p:nvSpPr>
        <p:spPr>
          <a:xfrm>
            <a:off x="9227170" y="3758243"/>
            <a:ext cx="266596" cy="216024"/>
          </a:xfrm>
          <a:prstGeom prst="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7" name="正方形/長方形 186">
            <a:extLst>
              <a:ext uri="{FF2B5EF4-FFF2-40B4-BE49-F238E27FC236}">
                <a16:creationId xmlns:a16="http://schemas.microsoft.com/office/drawing/2014/main" id="{73CAE6D4-245F-4E96-B08F-D6E2BEFA0816}"/>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179148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フリーフォーム: 図形 180">
            <a:extLst>
              <a:ext uri="{FF2B5EF4-FFF2-40B4-BE49-F238E27FC236}">
                <a16:creationId xmlns:a16="http://schemas.microsoft.com/office/drawing/2014/main" id="{81DA091C-A110-4669-8AA1-C0E29B1A340E}"/>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82" name="フリーフォーム: 図形 181">
            <a:extLst>
              <a:ext uri="{FF2B5EF4-FFF2-40B4-BE49-F238E27FC236}">
                <a16:creationId xmlns:a16="http://schemas.microsoft.com/office/drawing/2014/main" id="{51B28C93-DC18-44E8-BE1F-8C36F8B0087A}"/>
              </a:ext>
            </a:extLst>
          </p:cNvPr>
          <p:cNvSpPr/>
          <p:nvPr/>
        </p:nvSpPr>
        <p:spPr>
          <a:xfrm>
            <a:off x="6786870" y="3084040"/>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83" name="直線矢印コネクタ 182">
            <a:extLst>
              <a:ext uri="{FF2B5EF4-FFF2-40B4-BE49-F238E27FC236}">
                <a16:creationId xmlns:a16="http://schemas.microsoft.com/office/drawing/2014/main" id="{E9E1B602-1449-43AA-A739-375A12A9C3F4}"/>
              </a:ext>
            </a:extLst>
          </p:cNvPr>
          <p:cNvCxnSpPr>
            <a:cxnSpLocks/>
          </p:cNvCxnSpPr>
          <p:nvPr/>
        </p:nvCxnSpPr>
        <p:spPr>
          <a:xfrm flipV="1">
            <a:off x="2135560" y="2871339"/>
            <a:ext cx="3240360" cy="19159"/>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17</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en-US" altLang="ja-JP" dirty="0"/>
              <a:t>Generator</a:t>
            </a:r>
            <a:r>
              <a:rPr lang="ja-JP" altLang="en-US" dirty="0"/>
              <a:t>と</a:t>
            </a:r>
            <a:r>
              <a:rPr lang="en-US" altLang="ja-JP" dirty="0"/>
              <a:t>Discriminator</a:t>
            </a:r>
            <a:r>
              <a:rPr lang="ja-JP" altLang="en-US" dirty="0"/>
              <a:t>の交互繰り返し学習</a:t>
            </a:r>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a:solidFill>
              <a:srgbClr val="0070C0"/>
            </a:solidFill>
          </a:ln>
          <a:effectLst>
            <a:glow rad="63500">
              <a:srgbClr val="0070C0">
                <a:alpha val="40000"/>
              </a:srgb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a:solidFill>
              <a:schemeClr val="accent5"/>
            </a:solidFill>
          </a:ln>
          <a:effectLst>
            <a:glow rad="63500">
              <a:schemeClr val="accent5">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115" name="図 114">
            <a:extLst>
              <a:ext uri="{FF2B5EF4-FFF2-40B4-BE49-F238E27FC236}">
                <a16:creationId xmlns:a16="http://schemas.microsoft.com/office/drawing/2014/main" id="{19E5E0E3-4F76-4E0A-939C-466AA1D708C9}"/>
              </a:ext>
            </a:extLst>
          </p:cNvPr>
          <p:cNvPicPr>
            <a:picLocks noChangeAspect="1"/>
          </p:cNvPicPr>
          <p:nvPr/>
        </p:nvPicPr>
        <p:blipFill>
          <a:blip r:embed="rId2"/>
          <a:stretch>
            <a:fillRect/>
          </a:stretch>
        </p:blipFill>
        <p:spPr>
          <a:xfrm>
            <a:off x="5703545" y="2333800"/>
            <a:ext cx="896511" cy="1010412"/>
          </a:xfrm>
          <a:prstGeom prst="rect">
            <a:avLst/>
          </a:prstGeom>
        </p:spPr>
      </p:pic>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4943872" y="5301208"/>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1" name="テキスト ボックス 10">
            <a:extLst>
              <a:ext uri="{FF2B5EF4-FFF2-40B4-BE49-F238E27FC236}">
                <a16:creationId xmlns:a16="http://schemas.microsoft.com/office/drawing/2014/main" id="{5A27B83E-FDFB-4A7B-95E1-6E89CB347004}"/>
              </a:ext>
            </a:extLst>
          </p:cNvPr>
          <p:cNvSpPr txBox="1"/>
          <p:nvPr/>
        </p:nvSpPr>
        <p:spPr>
          <a:xfrm>
            <a:off x="2567608" y="3679949"/>
            <a:ext cx="2304256" cy="369332"/>
          </a:xfrm>
          <a:prstGeom prst="rect">
            <a:avLst/>
          </a:prstGeom>
          <a:noFill/>
        </p:spPr>
        <p:txBody>
          <a:bodyPr wrap="square" rtlCol="0">
            <a:spAutoFit/>
          </a:bodyPr>
          <a:lstStyle/>
          <a:p>
            <a:pPr algn="l"/>
            <a:r>
              <a:rPr kumimoji="1" lang="ja-JP" altLang="en-US" dirty="0">
                <a:solidFill>
                  <a:srgbClr val="0070C0"/>
                </a:solidFill>
              </a:rPr>
              <a:t>生成精度が向上</a:t>
            </a:r>
          </a:p>
        </p:txBody>
      </p:sp>
      <p:sp>
        <p:nvSpPr>
          <p:cNvPr id="143" name="矢印: 上 142">
            <a:extLst>
              <a:ext uri="{FF2B5EF4-FFF2-40B4-BE49-F238E27FC236}">
                <a16:creationId xmlns:a16="http://schemas.microsoft.com/office/drawing/2014/main" id="{DD757F36-7520-4DAE-A7B5-F4AA1BB685BF}"/>
              </a:ext>
            </a:extLst>
          </p:cNvPr>
          <p:cNvSpPr/>
          <p:nvPr/>
        </p:nvSpPr>
        <p:spPr>
          <a:xfrm>
            <a:off x="4306381" y="3750841"/>
            <a:ext cx="266596" cy="216024"/>
          </a:xfrm>
          <a:prstGeom prst="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rgbClr val="0070C0"/>
              </a:solidFill>
              <a:highlight>
                <a:srgbClr val="FFFF00"/>
              </a:highlight>
            </a:endParaRPr>
          </a:p>
        </p:txBody>
      </p:sp>
      <p:grpSp>
        <p:nvGrpSpPr>
          <p:cNvPr id="145" name="グループ化 144">
            <a:extLst>
              <a:ext uri="{FF2B5EF4-FFF2-40B4-BE49-F238E27FC236}">
                <a16:creationId xmlns:a16="http://schemas.microsoft.com/office/drawing/2014/main" id="{E23B0BE8-685E-4FCD-9F08-BE366FD16B13}"/>
              </a:ext>
            </a:extLst>
          </p:cNvPr>
          <p:cNvGrpSpPr/>
          <p:nvPr/>
        </p:nvGrpSpPr>
        <p:grpSpPr>
          <a:xfrm>
            <a:off x="2908598" y="2519928"/>
            <a:ext cx="126261" cy="861447"/>
            <a:chOff x="2441347" y="4509120"/>
            <a:chExt cx="126261" cy="861447"/>
          </a:xfrm>
        </p:grpSpPr>
        <p:sp>
          <p:nvSpPr>
            <p:cNvPr id="148" name="テキスト ボックス 147">
              <a:extLst>
                <a:ext uri="{FF2B5EF4-FFF2-40B4-BE49-F238E27FC236}">
                  <a16:creationId xmlns:a16="http://schemas.microsoft.com/office/drawing/2014/main" id="{D27208D4-619C-477D-A5B5-0C536D1822D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83587B34-01A2-44FC-96FE-AC698BC62D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FBC22FDB-03E9-456E-ACA4-E2870DF806B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45D59B91-59C7-43FF-88A5-DF6E3E28450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3" name="テキスト ボックス 152">
              <a:extLst>
                <a:ext uri="{FF2B5EF4-FFF2-40B4-BE49-F238E27FC236}">
                  <a16:creationId xmlns:a16="http://schemas.microsoft.com/office/drawing/2014/main" id="{87CC7717-AA94-4531-8CAB-D9AAEFED6C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 name="グループ化 12">
            <a:extLst>
              <a:ext uri="{FF2B5EF4-FFF2-40B4-BE49-F238E27FC236}">
                <a16:creationId xmlns:a16="http://schemas.microsoft.com/office/drawing/2014/main" id="{45A87020-77E5-48B9-9A9E-16A8924311EE}"/>
              </a:ext>
            </a:extLst>
          </p:cNvPr>
          <p:cNvGrpSpPr/>
          <p:nvPr/>
        </p:nvGrpSpPr>
        <p:grpSpPr>
          <a:xfrm>
            <a:off x="3192915" y="2445257"/>
            <a:ext cx="128681" cy="996608"/>
            <a:chOff x="2438927" y="4014589"/>
            <a:chExt cx="128681" cy="996608"/>
          </a:xfrm>
        </p:grpSpPr>
        <p:grpSp>
          <p:nvGrpSpPr>
            <p:cNvPr id="154" name="グループ化 153">
              <a:extLst>
                <a:ext uri="{FF2B5EF4-FFF2-40B4-BE49-F238E27FC236}">
                  <a16:creationId xmlns:a16="http://schemas.microsoft.com/office/drawing/2014/main" id="{FCB6E028-DC72-488D-B5CA-ECA5F0FDA417}"/>
                </a:ext>
              </a:extLst>
            </p:cNvPr>
            <p:cNvGrpSpPr/>
            <p:nvPr/>
          </p:nvGrpSpPr>
          <p:grpSpPr>
            <a:xfrm>
              <a:off x="2438927" y="4149750"/>
              <a:ext cx="126261" cy="861447"/>
              <a:chOff x="2441347" y="4509120"/>
              <a:chExt cx="126261" cy="861447"/>
            </a:xfrm>
          </p:grpSpPr>
          <p:sp>
            <p:nvSpPr>
              <p:cNvPr id="155" name="テキスト ボックス 154">
                <a:extLst>
                  <a:ext uri="{FF2B5EF4-FFF2-40B4-BE49-F238E27FC236}">
                    <a16:creationId xmlns:a16="http://schemas.microsoft.com/office/drawing/2014/main" id="{26257CDA-9140-49C7-AE32-FEA76C10F85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6" name="テキスト ボックス 155">
                <a:extLst>
                  <a:ext uri="{FF2B5EF4-FFF2-40B4-BE49-F238E27FC236}">
                    <a16:creationId xmlns:a16="http://schemas.microsoft.com/office/drawing/2014/main" id="{253525A0-91E0-4E16-916E-9FF538E63E3F}"/>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3EA800D9-1C21-4E2A-AC08-8794CF4908E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4CBD5F72-50C7-4B92-BFDF-6D2CAF5E167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D5275FEF-5717-42E3-90DB-C59999EA573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0" name="テキスト ボックス 159">
              <a:extLst>
                <a:ext uri="{FF2B5EF4-FFF2-40B4-BE49-F238E27FC236}">
                  <a16:creationId xmlns:a16="http://schemas.microsoft.com/office/drawing/2014/main" id="{E963C656-A7BE-4998-869E-A4C7BBB1ACEF}"/>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 name="グループ化 13">
            <a:extLst>
              <a:ext uri="{FF2B5EF4-FFF2-40B4-BE49-F238E27FC236}">
                <a16:creationId xmlns:a16="http://schemas.microsoft.com/office/drawing/2014/main" id="{7338C629-C08C-4621-A159-3AD7BA4D4195}"/>
              </a:ext>
            </a:extLst>
          </p:cNvPr>
          <p:cNvGrpSpPr/>
          <p:nvPr/>
        </p:nvGrpSpPr>
        <p:grpSpPr>
          <a:xfrm>
            <a:off x="3848351" y="2374280"/>
            <a:ext cx="127667" cy="1146537"/>
            <a:chOff x="2756937" y="3800073"/>
            <a:chExt cx="127667" cy="1146537"/>
          </a:xfrm>
        </p:grpSpPr>
        <p:grpSp>
          <p:nvGrpSpPr>
            <p:cNvPr id="12" name="グループ化 11">
              <a:extLst>
                <a:ext uri="{FF2B5EF4-FFF2-40B4-BE49-F238E27FC236}">
                  <a16:creationId xmlns:a16="http://schemas.microsoft.com/office/drawing/2014/main" id="{7223E673-B24D-42CE-93AA-DC617D4B87A9}"/>
                </a:ext>
              </a:extLst>
            </p:cNvPr>
            <p:cNvGrpSpPr/>
            <p:nvPr/>
          </p:nvGrpSpPr>
          <p:grpSpPr>
            <a:xfrm>
              <a:off x="2756937" y="3939406"/>
              <a:ext cx="127667" cy="1007204"/>
              <a:chOff x="2756937" y="3944089"/>
              <a:chExt cx="127667" cy="1007204"/>
            </a:xfrm>
          </p:grpSpPr>
          <p:grpSp>
            <p:nvGrpSpPr>
              <p:cNvPr id="161" name="グループ化 160">
                <a:extLst>
                  <a:ext uri="{FF2B5EF4-FFF2-40B4-BE49-F238E27FC236}">
                    <a16:creationId xmlns:a16="http://schemas.microsoft.com/office/drawing/2014/main" id="{5EB7763F-8C7B-41D4-925C-48F86312B739}"/>
                  </a:ext>
                </a:extLst>
              </p:cNvPr>
              <p:cNvGrpSpPr/>
              <p:nvPr/>
            </p:nvGrpSpPr>
            <p:grpSpPr>
              <a:xfrm>
                <a:off x="2758343" y="4089846"/>
                <a:ext cx="126261" cy="861447"/>
                <a:chOff x="2441347" y="4509120"/>
                <a:chExt cx="126261" cy="861447"/>
              </a:xfrm>
            </p:grpSpPr>
            <p:sp>
              <p:nvSpPr>
                <p:cNvPr id="162" name="テキスト ボックス 161">
                  <a:extLst>
                    <a:ext uri="{FF2B5EF4-FFF2-40B4-BE49-F238E27FC236}">
                      <a16:creationId xmlns:a16="http://schemas.microsoft.com/office/drawing/2014/main" id="{7362E6AC-36FF-4F9D-9AA3-076AD4C26DF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3" name="テキスト ボックス 162">
                  <a:extLst>
                    <a:ext uri="{FF2B5EF4-FFF2-40B4-BE49-F238E27FC236}">
                      <a16:creationId xmlns:a16="http://schemas.microsoft.com/office/drawing/2014/main" id="{424AFBBE-6E59-4CF4-BC0C-FAE8C07E441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4" name="テキスト ボックス 163">
                  <a:extLst>
                    <a:ext uri="{FF2B5EF4-FFF2-40B4-BE49-F238E27FC236}">
                      <a16:creationId xmlns:a16="http://schemas.microsoft.com/office/drawing/2014/main" id="{292E6002-E4A8-4045-89E7-50F4FD6C5A9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5" name="テキスト ボックス 164">
                  <a:extLst>
                    <a:ext uri="{FF2B5EF4-FFF2-40B4-BE49-F238E27FC236}">
                      <a16:creationId xmlns:a16="http://schemas.microsoft.com/office/drawing/2014/main" id="{617B47EA-9535-447A-86D8-3BC9BA6B353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6" name="テキスト ボックス 165">
                  <a:extLst>
                    <a:ext uri="{FF2B5EF4-FFF2-40B4-BE49-F238E27FC236}">
                      <a16:creationId xmlns:a16="http://schemas.microsoft.com/office/drawing/2014/main" id="{F0E3B9FB-09CB-4E1A-9B1D-18A3E5BF102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7" name="テキスト ボックス 166">
                <a:extLst>
                  <a:ext uri="{FF2B5EF4-FFF2-40B4-BE49-F238E27FC236}">
                    <a16:creationId xmlns:a16="http://schemas.microsoft.com/office/drawing/2014/main" id="{51B3A752-B218-426C-88A1-51C74C3BBCB6}"/>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8" name="テキスト ボックス 167">
              <a:extLst>
                <a:ext uri="{FF2B5EF4-FFF2-40B4-BE49-F238E27FC236}">
                  <a16:creationId xmlns:a16="http://schemas.microsoft.com/office/drawing/2014/main" id="{C0DEDE00-636F-4E74-A209-32927F07362A}"/>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69" name="グループ化 168">
            <a:extLst>
              <a:ext uri="{FF2B5EF4-FFF2-40B4-BE49-F238E27FC236}">
                <a16:creationId xmlns:a16="http://schemas.microsoft.com/office/drawing/2014/main" id="{BFF23F00-DF31-4B2B-912B-F3ABEFCD74E6}"/>
              </a:ext>
            </a:extLst>
          </p:cNvPr>
          <p:cNvGrpSpPr/>
          <p:nvPr/>
        </p:nvGrpSpPr>
        <p:grpSpPr>
          <a:xfrm>
            <a:off x="3502531" y="2439938"/>
            <a:ext cx="106348" cy="996608"/>
            <a:chOff x="2438927" y="4014589"/>
            <a:chExt cx="128681" cy="996608"/>
          </a:xfrm>
        </p:grpSpPr>
        <p:grpSp>
          <p:nvGrpSpPr>
            <p:cNvPr id="170" name="グループ化 169">
              <a:extLst>
                <a:ext uri="{FF2B5EF4-FFF2-40B4-BE49-F238E27FC236}">
                  <a16:creationId xmlns:a16="http://schemas.microsoft.com/office/drawing/2014/main" id="{99455EF3-885B-4F45-8D00-CCDF67509E83}"/>
                </a:ext>
              </a:extLst>
            </p:cNvPr>
            <p:cNvGrpSpPr/>
            <p:nvPr/>
          </p:nvGrpSpPr>
          <p:grpSpPr>
            <a:xfrm>
              <a:off x="2438927" y="4149750"/>
              <a:ext cx="126261" cy="861447"/>
              <a:chOff x="2441347" y="4509120"/>
              <a:chExt cx="126261" cy="861447"/>
            </a:xfrm>
          </p:grpSpPr>
          <p:sp>
            <p:nvSpPr>
              <p:cNvPr id="172" name="テキスト ボックス 171">
                <a:extLst>
                  <a:ext uri="{FF2B5EF4-FFF2-40B4-BE49-F238E27FC236}">
                    <a16:creationId xmlns:a16="http://schemas.microsoft.com/office/drawing/2014/main" id="{3490D608-FFEE-40C2-9101-45CA081E1F2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3" name="テキスト ボックス 172">
                <a:extLst>
                  <a:ext uri="{FF2B5EF4-FFF2-40B4-BE49-F238E27FC236}">
                    <a16:creationId xmlns:a16="http://schemas.microsoft.com/office/drawing/2014/main" id="{A4F1A28F-4F90-4755-A18F-D5181A49C640}"/>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4" name="テキスト ボックス 173">
                <a:extLst>
                  <a:ext uri="{FF2B5EF4-FFF2-40B4-BE49-F238E27FC236}">
                    <a16:creationId xmlns:a16="http://schemas.microsoft.com/office/drawing/2014/main" id="{307EC41A-4D6F-4926-AF5B-06D2A382E26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5" name="テキスト ボックス 174">
                <a:extLst>
                  <a:ext uri="{FF2B5EF4-FFF2-40B4-BE49-F238E27FC236}">
                    <a16:creationId xmlns:a16="http://schemas.microsoft.com/office/drawing/2014/main" id="{0BAB51D4-1F51-4D2D-91FE-7DE8C4CD888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6" name="テキスト ボックス 175">
                <a:extLst>
                  <a:ext uri="{FF2B5EF4-FFF2-40B4-BE49-F238E27FC236}">
                    <a16:creationId xmlns:a16="http://schemas.microsoft.com/office/drawing/2014/main" id="{F7B6DC01-4EC5-41A8-92F5-361026F19F7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1" name="テキスト ボックス 170">
              <a:extLst>
                <a:ext uri="{FF2B5EF4-FFF2-40B4-BE49-F238E27FC236}">
                  <a16:creationId xmlns:a16="http://schemas.microsoft.com/office/drawing/2014/main" id="{824274DF-E978-4B04-A2A8-1C52F9C96194}"/>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7" name="テキスト ボックス 6">
            <a:extLst>
              <a:ext uri="{FF2B5EF4-FFF2-40B4-BE49-F238E27FC236}">
                <a16:creationId xmlns:a16="http://schemas.microsoft.com/office/drawing/2014/main" id="{494E44A9-2248-49B6-92BC-8631C7BF8392}"/>
              </a:ext>
            </a:extLst>
          </p:cNvPr>
          <p:cNvSpPr txBox="1"/>
          <p:nvPr/>
        </p:nvSpPr>
        <p:spPr>
          <a:xfrm>
            <a:off x="7464152" y="4293096"/>
            <a:ext cx="3824880" cy="584775"/>
          </a:xfrm>
          <a:prstGeom prst="rect">
            <a:avLst/>
          </a:prstGeom>
          <a:noFill/>
        </p:spPr>
        <p:txBody>
          <a:bodyPr wrap="square" rtlCol="0">
            <a:spAutoFit/>
          </a:bodyPr>
          <a:lstStyle/>
          <a:p>
            <a:pPr algn="l"/>
            <a:r>
              <a:rPr kumimoji="1" lang="ja-JP" altLang="en-US" sz="1600" b="1" dirty="0">
                <a:solidFill>
                  <a:schemeClr val="accent5"/>
                </a:solidFill>
              </a:rPr>
              <a:t>生成精度が向上した</a:t>
            </a:r>
            <a:r>
              <a:rPr kumimoji="1" lang="en-US" altLang="ja-JP" sz="1600" b="1" dirty="0">
                <a:solidFill>
                  <a:schemeClr val="accent5"/>
                </a:solidFill>
              </a:rPr>
              <a:t>Generator</a:t>
            </a:r>
            <a:r>
              <a:rPr kumimoji="1" lang="ja-JP" altLang="en-US" sz="1600" b="1" dirty="0">
                <a:solidFill>
                  <a:schemeClr val="accent5"/>
                </a:solidFill>
              </a:rPr>
              <a:t>を使って</a:t>
            </a:r>
            <a:r>
              <a:rPr kumimoji="1" lang="en-US" altLang="ja-JP" sz="1600" b="1" dirty="0">
                <a:solidFill>
                  <a:schemeClr val="accent5"/>
                </a:solidFill>
              </a:rPr>
              <a:t>Discriminator</a:t>
            </a:r>
            <a:r>
              <a:rPr kumimoji="1" lang="ja-JP" altLang="en-US" sz="1600" b="1" dirty="0">
                <a:solidFill>
                  <a:schemeClr val="accent5"/>
                </a:solidFill>
              </a:rPr>
              <a:t>を学習させる</a:t>
            </a:r>
          </a:p>
        </p:txBody>
      </p:sp>
      <p:sp>
        <p:nvSpPr>
          <p:cNvPr id="180" name="矢印: 上カーブ 179">
            <a:extLst>
              <a:ext uri="{FF2B5EF4-FFF2-40B4-BE49-F238E27FC236}">
                <a16:creationId xmlns:a16="http://schemas.microsoft.com/office/drawing/2014/main" id="{88A142B0-BDFF-4E31-84D5-2F4308B6E8DE}"/>
              </a:ext>
            </a:extLst>
          </p:cNvPr>
          <p:cNvSpPr/>
          <p:nvPr/>
        </p:nvSpPr>
        <p:spPr>
          <a:xfrm>
            <a:off x="3593475" y="5293266"/>
            <a:ext cx="5454152" cy="1145333"/>
          </a:xfrm>
          <a:prstGeom prst="curved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4" name="正方形/長方形 183">
            <a:extLst>
              <a:ext uri="{FF2B5EF4-FFF2-40B4-BE49-F238E27FC236}">
                <a16:creationId xmlns:a16="http://schemas.microsoft.com/office/drawing/2014/main" id="{391FD18C-06B4-4CAF-AE2A-5BC4D8FC63D2}"/>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85" name="正方形/長方形 184">
            <a:extLst>
              <a:ext uri="{FF2B5EF4-FFF2-40B4-BE49-F238E27FC236}">
                <a16:creationId xmlns:a16="http://schemas.microsoft.com/office/drawing/2014/main" id="{948B3422-0776-40FA-84A3-796C34862B58}"/>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86" name="テキスト ボックス 185">
            <a:extLst>
              <a:ext uri="{FF2B5EF4-FFF2-40B4-BE49-F238E27FC236}">
                <a16:creationId xmlns:a16="http://schemas.microsoft.com/office/drawing/2014/main" id="{EA4CDE91-8C71-4E5F-B8F5-5C960F9ABE3F}"/>
              </a:ext>
            </a:extLst>
          </p:cNvPr>
          <p:cNvSpPr txBox="1"/>
          <p:nvPr/>
        </p:nvSpPr>
        <p:spPr>
          <a:xfrm>
            <a:off x="860449" y="4130496"/>
            <a:ext cx="3867399" cy="738664"/>
          </a:xfrm>
          <a:prstGeom prst="rect">
            <a:avLst/>
          </a:prstGeom>
          <a:solidFill>
            <a:schemeClr val="bg1"/>
          </a:solidFill>
          <a:ln>
            <a:solidFill>
              <a:srgbClr val="0070C0"/>
            </a:solidFill>
          </a:ln>
        </p:spPr>
        <p:txBody>
          <a:bodyPr wrap="square" rtlCol="0">
            <a:spAutoFit/>
          </a:bodyPr>
          <a:lstStyle/>
          <a:p>
            <a:r>
              <a:rPr kumimoji="1" lang="en-US" altLang="ja-JP" sz="1400" b="1" dirty="0">
                <a:solidFill>
                  <a:srgbClr val="0070C0"/>
                </a:solidFill>
              </a:rPr>
              <a:t>Generator</a:t>
            </a:r>
            <a:r>
              <a:rPr kumimoji="1" lang="ja-JP" altLang="en-US" sz="1400" b="1" dirty="0">
                <a:solidFill>
                  <a:srgbClr val="0070C0"/>
                </a:solidFill>
              </a:rPr>
              <a:t>が生成する偽物を、</a:t>
            </a:r>
            <a:r>
              <a:rPr kumimoji="1" lang="en-US" altLang="ja-JP" sz="1400" b="1" dirty="0">
                <a:solidFill>
                  <a:srgbClr val="0070C0"/>
                </a:solidFill>
              </a:rPr>
              <a:t>Discriminator</a:t>
            </a:r>
            <a:r>
              <a:rPr kumimoji="1" lang="ja-JP" altLang="en-US" sz="1400" b="1" dirty="0">
                <a:solidFill>
                  <a:srgbClr val="0070C0"/>
                </a:solidFill>
              </a:rPr>
              <a:t>が本物「</a:t>
            </a:r>
            <a:r>
              <a:rPr kumimoji="1" lang="en-US" altLang="ja-JP" sz="1400" b="1" dirty="0">
                <a:solidFill>
                  <a:srgbClr val="0070C0"/>
                </a:solidFill>
              </a:rPr>
              <a:t>1</a:t>
            </a:r>
            <a:r>
              <a:rPr kumimoji="1" lang="ja-JP" altLang="en-US" sz="1400" b="1" dirty="0">
                <a:solidFill>
                  <a:srgbClr val="0070C0"/>
                </a:solidFill>
              </a:rPr>
              <a:t>」と分類するように</a:t>
            </a:r>
            <a:r>
              <a:rPr kumimoji="1" lang="en-US" altLang="ja-JP" sz="1400" b="1" dirty="0">
                <a:solidFill>
                  <a:srgbClr val="0070C0"/>
                </a:solidFill>
              </a:rPr>
              <a:t>(</a:t>
            </a:r>
            <a:r>
              <a:rPr kumimoji="1" lang="ja-JP" altLang="en-US" sz="1400" b="1" dirty="0">
                <a:solidFill>
                  <a:srgbClr val="0070C0"/>
                </a:solidFill>
              </a:rPr>
              <a:t>してしまうように</a:t>
            </a:r>
            <a:r>
              <a:rPr kumimoji="1" lang="en-US" altLang="ja-JP" sz="1400" b="1" dirty="0">
                <a:solidFill>
                  <a:srgbClr val="0070C0"/>
                </a:solidFill>
              </a:rPr>
              <a:t>) </a:t>
            </a:r>
            <a:r>
              <a:rPr kumimoji="1" lang="ja-JP" altLang="en-US" sz="1400" b="1" dirty="0">
                <a:solidFill>
                  <a:srgbClr val="0070C0"/>
                </a:solidFill>
              </a:rPr>
              <a:t>、</a:t>
            </a:r>
            <a:r>
              <a:rPr kumimoji="1" lang="en-US" altLang="ja-JP" sz="1400" b="1" dirty="0">
                <a:solidFill>
                  <a:srgbClr val="0070C0"/>
                </a:solidFill>
              </a:rPr>
              <a:t>Generator</a:t>
            </a:r>
            <a:r>
              <a:rPr kumimoji="1" lang="ja-JP" altLang="en-US" sz="1400" b="1" dirty="0">
                <a:solidFill>
                  <a:srgbClr val="0070C0"/>
                </a:solidFill>
              </a:rPr>
              <a:t>を学習させる</a:t>
            </a:r>
            <a:endParaRPr kumimoji="1" lang="en-US" altLang="ja-JP" sz="1400" b="1" dirty="0">
              <a:solidFill>
                <a:srgbClr val="0070C0"/>
              </a:solidFill>
            </a:endParaRPr>
          </a:p>
        </p:txBody>
      </p:sp>
      <p:sp>
        <p:nvSpPr>
          <p:cNvPr id="187" name="テキスト ボックス 186">
            <a:extLst>
              <a:ext uri="{FF2B5EF4-FFF2-40B4-BE49-F238E27FC236}">
                <a16:creationId xmlns:a16="http://schemas.microsoft.com/office/drawing/2014/main" id="{A9FFAFC4-D0B1-43FA-A8F7-57954710B294}"/>
              </a:ext>
            </a:extLst>
          </p:cNvPr>
          <p:cNvSpPr txBox="1"/>
          <p:nvPr/>
        </p:nvSpPr>
        <p:spPr>
          <a:xfrm>
            <a:off x="7464152" y="3707740"/>
            <a:ext cx="1872208" cy="369332"/>
          </a:xfrm>
          <a:prstGeom prst="rect">
            <a:avLst/>
          </a:prstGeom>
          <a:noFill/>
        </p:spPr>
        <p:txBody>
          <a:bodyPr wrap="square" rtlCol="0">
            <a:spAutoFit/>
          </a:bodyPr>
          <a:lstStyle/>
          <a:p>
            <a:pPr algn="l"/>
            <a:r>
              <a:rPr kumimoji="1" lang="ja-JP" altLang="en-US" b="1" dirty="0">
                <a:solidFill>
                  <a:schemeClr val="accent5"/>
                </a:solidFill>
              </a:rPr>
              <a:t>判定精度が向上</a:t>
            </a:r>
          </a:p>
        </p:txBody>
      </p:sp>
      <p:sp>
        <p:nvSpPr>
          <p:cNvPr id="188" name="矢印: 上 187">
            <a:extLst>
              <a:ext uri="{FF2B5EF4-FFF2-40B4-BE49-F238E27FC236}">
                <a16:creationId xmlns:a16="http://schemas.microsoft.com/office/drawing/2014/main" id="{017C863B-AB18-43A6-A550-9B9A2A915EDA}"/>
              </a:ext>
            </a:extLst>
          </p:cNvPr>
          <p:cNvSpPr/>
          <p:nvPr/>
        </p:nvSpPr>
        <p:spPr>
          <a:xfrm>
            <a:off x="9227170" y="3758243"/>
            <a:ext cx="266596" cy="216024"/>
          </a:xfrm>
          <a:prstGeom prst="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9" name="正方形/長方形 188">
            <a:extLst>
              <a:ext uri="{FF2B5EF4-FFF2-40B4-BE49-F238E27FC236}">
                <a16:creationId xmlns:a16="http://schemas.microsoft.com/office/drawing/2014/main" id="{6111AF7C-EF53-4903-9267-AC9A2771F9F9}"/>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299719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フリーフォーム: 図形 182">
            <a:extLst>
              <a:ext uri="{FF2B5EF4-FFF2-40B4-BE49-F238E27FC236}">
                <a16:creationId xmlns:a16="http://schemas.microsoft.com/office/drawing/2014/main" id="{AD13E89E-B1A4-4695-B22B-CD28E3163E83}"/>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84" name="フリーフォーム: 図形 183">
            <a:extLst>
              <a:ext uri="{FF2B5EF4-FFF2-40B4-BE49-F238E27FC236}">
                <a16:creationId xmlns:a16="http://schemas.microsoft.com/office/drawing/2014/main" id="{B795E481-DFCB-4B49-9497-539B30A10364}"/>
              </a:ext>
            </a:extLst>
          </p:cNvPr>
          <p:cNvSpPr/>
          <p:nvPr/>
        </p:nvSpPr>
        <p:spPr>
          <a:xfrm>
            <a:off x="6786870" y="3084040"/>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85" name="直線矢印コネクタ 184">
            <a:extLst>
              <a:ext uri="{FF2B5EF4-FFF2-40B4-BE49-F238E27FC236}">
                <a16:creationId xmlns:a16="http://schemas.microsoft.com/office/drawing/2014/main" id="{C732B42A-5857-4C23-A5AF-9CA677BE2A9A}"/>
              </a:ext>
            </a:extLst>
          </p:cNvPr>
          <p:cNvCxnSpPr>
            <a:cxnSpLocks/>
          </p:cNvCxnSpPr>
          <p:nvPr/>
        </p:nvCxnSpPr>
        <p:spPr>
          <a:xfrm flipV="1">
            <a:off x="2135560" y="2871339"/>
            <a:ext cx="3240360" cy="19159"/>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18</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en-US" altLang="ja-JP" dirty="0"/>
              <a:t>Generator</a:t>
            </a:r>
            <a:r>
              <a:rPr lang="ja-JP" altLang="en-US" dirty="0"/>
              <a:t>と</a:t>
            </a:r>
            <a:r>
              <a:rPr lang="en-US" altLang="ja-JP" dirty="0"/>
              <a:t>Discriminator</a:t>
            </a:r>
            <a:r>
              <a:rPr lang="ja-JP" altLang="en-US" dirty="0"/>
              <a:t>の交互繰り返し学習</a:t>
            </a:r>
          </a:p>
        </p:txBody>
      </p:sp>
      <p:sp>
        <p:nvSpPr>
          <p:cNvPr id="9" name="テキスト ボックス 8">
            <a:extLst>
              <a:ext uri="{FF2B5EF4-FFF2-40B4-BE49-F238E27FC236}">
                <a16:creationId xmlns:a16="http://schemas.microsoft.com/office/drawing/2014/main" id="{CD7159B4-2273-42B4-847E-8149617E20E6}"/>
              </a:ext>
            </a:extLst>
          </p:cNvPr>
          <p:cNvSpPr txBox="1"/>
          <p:nvPr/>
        </p:nvSpPr>
        <p:spPr>
          <a:xfrm>
            <a:off x="7365460" y="3707740"/>
            <a:ext cx="2376347" cy="369332"/>
          </a:xfrm>
          <a:prstGeom prst="rect">
            <a:avLst/>
          </a:prstGeom>
          <a:noFill/>
        </p:spPr>
        <p:txBody>
          <a:bodyPr wrap="square" rtlCol="0">
            <a:spAutoFit/>
          </a:bodyPr>
          <a:lstStyle/>
          <a:p>
            <a:pPr algn="l"/>
            <a:r>
              <a:rPr kumimoji="1" lang="ja-JP" altLang="en-US" dirty="0">
                <a:solidFill>
                  <a:schemeClr val="accent5"/>
                </a:solidFill>
              </a:rPr>
              <a:t>判定精度が更に向上</a:t>
            </a:r>
          </a:p>
        </p:txBody>
      </p:sp>
      <p:sp>
        <p:nvSpPr>
          <p:cNvPr id="10" name="矢印: 上 9">
            <a:extLst>
              <a:ext uri="{FF2B5EF4-FFF2-40B4-BE49-F238E27FC236}">
                <a16:creationId xmlns:a16="http://schemas.microsoft.com/office/drawing/2014/main" id="{7ABA3755-247F-4224-A51D-55EACBDB01E2}"/>
              </a:ext>
            </a:extLst>
          </p:cNvPr>
          <p:cNvSpPr/>
          <p:nvPr/>
        </p:nvSpPr>
        <p:spPr>
          <a:xfrm>
            <a:off x="9669716" y="3758243"/>
            <a:ext cx="266596" cy="216024"/>
          </a:xfrm>
          <a:prstGeom prst="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a:solidFill>
              <a:srgbClr val="0070C0"/>
            </a:solidFill>
          </a:ln>
          <a:effectLst>
            <a:glow rad="63500">
              <a:srgbClr val="0070C0">
                <a:alpha val="40000"/>
              </a:srgb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w="76200">
            <a:solidFill>
              <a:schemeClr val="accent5"/>
            </a:solidFill>
          </a:ln>
          <a:effectLst>
            <a:glow rad="508000">
              <a:schemeClr val="accent1">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115" name="図 114">
            <a:extLst>
              <a:ext uri="{FF2B5EF4-FFF2-40B4-BE49-F238E27FC236}">
                <a16:creationId xmlns:a16="http://schemas.microsoft.com/office/drawing/2014/main" id="{19E5E0E3-4F76-4E0A-939C-466AA1D708C9}"/>
              </a:ext>
            </a:extLst>
          </p:cNvPr>
          <p:cNvPicPr>
            <a:picLocks noChangeAspect="1"/>
          </p:cNvPicPr>
          <p:nvPr/>
        </p:nvPicPr>
        <p:blipFill>
          <a:blip r:embed="rId3"/>
          <a:stretch>
            <a:fillRect/>
          </a:stretch>
        </p:blipFill>
        <p:spPr>
          <a:xfrm>
            <a:off x="5703545" y="2333800"/>
            <a:ext cx="896511" cy="1010412"/>
          </a:xfrm>
          <a:prstGeom prst="rect">
            <a:avLst/>
          </a:prstGeom>
        </p:spPr>
      </p:pic>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4943872" y="5301208"/>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1" name="テキスト ボックス 10">
            <a:extLst>
              <a:ext uri="{FF2B5EF4-FFF2-40B4-BE49-F238E27FC236}">
                <a16:creationId xmlns:a16="http://schemas.microsoft.com/office/drawing/2014/main" id="{5A27B83E-FDFB-4A7B-95E1-6E89CB347004}"/>
              </a:ext>
            </a:extLst>
          </p:cNvPr>
          <p:cNvSpPr txBox="1"/>
          <p:nvPr/>
        </p:nvSpPr>
        <p:spPr>
          <a:xfrm>
            <a:off x="2567608" y="3679949"/>
            <a:ext cx="2304256" cy="369332"/>
          </a:xfrm>
          <a:prstGeom prst="rect">
            <a:avLst/>
          </a:prstGeom>
          <a:noFill/>
        </p:spPr>
        <p:txBody>
          <a:bodyPr wrap="square" rtlCol="0">
            <a:spAutoFit/>
          </a:bodyPr>
          <a:lstStyle/>
          <a:p>
            <a:pPr algn="l"/>
            <a:r>
              <a:rPr kumimoji="1" lang="ja-JP" altLang="en-US" dirty="0">
                <a:solidFill>
                  <a:srgbClr val="0070C0"/>
                </a:solidFill>
              </a:rPr>
              <a:t>生成精度が向上</a:t>
            </a:r>
          </a:p>
        </p:txBody>
      </p:sp>
      <p:sp>
        <p:nvSpPr>
          <p:cNvPr id="143" name="矢印: 上 142">
            <a:extLst>
              <a:ext uri="{FF2B5EF4-FFF2-40B4-BE49-F238E27FC236}">
                <a16:creationId xmlns:a16="http://schemas.microsoft.com/office/drawing/2014/main" id="{DD757F36-7520-4DAE-A7B5-F4AA1BB685BF}"/>
              </a:ext>
            </a:extLst>
          </p:cNvPr>
          <p:cNvSpPr/>
          <p:nvPr/>
        </p:nvSpPr>
        <p:spPr>
          <a:xfrm>
            <a:off x="4306381" y="3750841"/>
            <a:ext cx="266596" cy="216024"/>
          </a:xfrm>
          <a:prstGeom prst="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rgbClr val="0070C0"/>
              </a:solidFill>
              <a:highlight>
                <a:srgbClr val="FFFF00"/>
              </a:highlight>
            </a:endParaRPr>
          </a:p>
        </p:txBody>
      </p:sp>
      <p:grpSp>
        <p:nvGrpSpPr>
          <p:cNvPr id="145" name="グループ化 144">
            <a:extLst>
              <a:ext uri="{FF2B5EF4-FFF2-40B4-BE49-F238E27FC236}">
                <a16:creationId xmlns:a16="http://schemas.microsoft.com/office/drawing/2014/main" id="{E23B0BE8-685E-4FCD-9F08-BE366FD16B13}"/>
              </a:ext>
            </a:extLst>
          </p:cNvPr>
          <p:cNvGrpSpPr/>
          <p:nvPr/>
        </p:nvGrpSpPr>
        <p:grpSpPr>
          <a:xfrm>
            <a:off x="2908598" y="2519928"/>
            <a:ext cx="126261" cy="861447"/>
            <a:chOff x="2441347" y="4509120"/>
            <a:chExt cx="126261" cy="861447"/>
          </a:xfrm>
        </p:grpSpPr>
        <p:sp>
          <p:nvSpPr>
            <p:cNvPr id="148" name="テキスト ボックス 147">
              <a:extLst>
                <a:ext uri="{FF2B5EF4-FFF2-40B4-BE49-F238E27FC236}">
                  <a16:creationId xmlns:a16="http://schemas.microsoft.com/office/drawing/2014/main" id="{D27208D4-619C-477D-A5B5-0C536D1822D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83587B34-01A2-44FC-96FE-AC698BC62D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FBC22FDB-03E9-456E-ACA4-E2870DF806B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45D59B91-59C7-43FF-88A5-DF6E3E28450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3" name="テキスト ボックス 152">
              <a:extLst>
                <a:ext uri="{FF2B5EF4-FFF2-40B4-BE49-F238E27FC236}">
                  <a16:creationId xmlns:a16="http://schemas.microsoft.com/office/drawing/2014/main" id="{87CC7717-AA94-4531-8CAB-D9AAEFED6C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 name="グループ化 12">
            <a:extLst>
              <a:ext uri="{FF2B5EF4-FFF2-40B4-BE49-F238E27FC236}">
                <a16:creationId xmlns:a16="http://schemas.microsoft.com/office/drawing/2014/main" id="{45A87020-77E5-48B9-9A9E-16A8924311EE}"/>
              </a:ext>
            </a:extLst>
          </p:cNvPr>
          <p:cNvGrpSpPr/>
          <p:nvPr/>
        </p:nvGrpSpPr>
        <p:grpSpPr>
          <a:xfrm>
            <a:off x="3192915" y="2445257"/>
            <a:ext cx="128681" cy="996608"/>
            <a:chOff x="2438927" y="4014589"/>
            <a:chExt cx="128681" cy="996608"/>
          </a:xfrm>
        </p:grpSpPr>
        <p:grpSp>
          <p:nvGrpSpPr>
            <p:cNvPr id="154" name="グループ化 153">
              <a:extLst>
                <a:ext uri="{FF2B5EF4-FFF2-40B4-BE49-F238E27FC236}">
                  <a16:creationId xmlns:a16="http://schemas.microsoft.com/office/drawing/2014/main" id="{FCB6E028-DC72-488D-B5CA-ECA5F0FDA417}"/>
                </a:ext>
              </a:extLst>
            </p:cNvPr>
            <p:cNvGrpSpPr/>
            <p:nvPr/>
          </p:nvGrpSpPr>
          <p:grpSpPr>
            <a:xfrm>
              <a:off x="2438927" y="4149750"/>
              <a:ext cx="126261" cy="861447"/>
              <a:chOff x="2441347" y="4509120"/>
              <a:chExt cx="126261" cy="861447"/>
            </a:xfrm>
          </p:grpSpPr>
          <p:sp>
            <p:nvSpPr>
              <p:cNvPr id="155" name="テキスト ボックス 154">
                <a:extLst>
                  <a:ext uri="{FF2B5EF4-FFF2-40B4-BE49-F238E27FC236}">
                    <a16:creationId xmlns:a16="http://schemas.microsoft.com/office/drawing/2014/main" id="{26257CDA-9140-49C7-AE32-FEA76C10F85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6" name="テキスト ボックス 155">
                <a:extLst>
                  <a:ext uri="{FF2B5EF4-FFF2-40B4-BE49-F238E27FC236}">
                    <a16:creationId xmlns:a16="http://schemas.microsoft.com/office/drawing/2014/main" id="{253525A0-91E0-4E16-916E-9FF538E63E3F}"/>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3EA800D9-1C21-4E2A-AC08-8794CF4908E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4CBD5F72-50C7-4B92-BFDF-6D2CAF5E167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D5275FEF-5717-42E3-90DB-C59999EA573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0" name="テキスト ボックス 159">
              <a:extLst>
                <a:ext uri="{FF2B5EF4-FFF2-40B4-BE49-F238E27FC236}">
                  <a16:creationId xmlns:a16="http://schemas.microsoft.com/office/drawing/2014/main" id="{E963C656-A7BE-4998-869E-A4C7BBB1ACEF}"/>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 name="グループ化 13">
            <a:extLst>
              <a:ext uri="{FF2B5EF4-FFF2-40B4-BE49-F238E27FC236}">
                <a16:creationId xmlns:a16="http://schemas.microsoft.com/office/drawing/2014/main" id="{7338C629-C08C-4621-A159-3AD7BA4D4195}"/>
              </a:ext>
            </a:extLst>
          </p:cNvPr>
          <p:cNvGrpSpPr/>
          <p:nvPr/>
        </p:nvGrpSpPr>
        <p:grpSpPr>
          <a:xfrm>
            <a:off x="3848351" y="2374280"/>
            <a:ext cx="127667" cy="1146537"/>
            <a:chOff x="2756937" y="3800073"/>
            <a:chExt cx="127667" cy="1146537"/>
          </a:xfrm>
        </p:grpSpPr>
        <p:grpSp>
          <p:nvGrpSpPr>
            <p:cNvPr id="12" name="グループ化 11">
              <a:extLst>
                <a:ext uri="{FF2B5EF4-FFF2-40B4-BE49-F238E27FC236}">
                  <a16:creationId xmlns:a16="http://schemas.microsoft.com/office/drawing/2014/main" id="{7223E673-B24D-42CE-93AA-DC617D4B87A9}"/>
                </a:ext>
              </a:extLst>
            </p:cNvPr>
            <p:cNvGrpSpPr/>
            <p:nvPr/>
          </p:nvGrpSpPr>
          <p:grpSpPr>
            <a:xfrm>
              <a:off x="2756937" y="3939406"/>
              <a:ext cx="127667" cy="1007204"/>
              <a:chOff x="2756937" y="3944089"/>
              <a:chExt cx="127667" cy="1007204"/>
            </a:xfrm>
          </p:grpSpPr>
          <p:grpSp>
            <p:nvGrpSpPr>
              <p:cNvPr id="161" name="グループ化 160">
                <a:extLst>
                  <a:ext uri="{FF2B5EF4-FFF2-40B4-BE49-F238E27FC236}">
                    <a16:creationId xmlns:a16="http://schemas.microsoft.com/office/drawing/2014/main" id="{5EB7763F-8C7B-41D4-925C-48F86312B739}"/>
                  </a:ext>
                </a:extLst>
              </p:cNvPr>
              <p:cNvGrpSpPr/>
              <p:nvPr/>
            </p:nvGrpSpPr>
            <p:grpSpPr>
              <a:xfrm>
                <a:off x="2758343" y="4089846"/>
                <a:ext cx="126261" cy="861447"/>
                <a:chOff x="2441347" y="4509120"/>
                <a:chExt cx="126261" cy="861447"/>
              </a:xfrm>
            </p:grpSpPr>
            <p:sp>
              <p:nvSpPr>
                <p:cNvPr id="162" name="テキスト ボックス 161">
                  <a:extLst>
                    <a:ext uri="{FF2B5EF4-FFF2-40B4-BE49-F238E27FC236}">
                      <a16:creationId xmlns:a16="http://schemas.microsoft.com/office/drawing/2014/main" id="{7362E6AC-36FF-4F9D-9AA3-076AD4C26DF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3" name="テキスト ボックス 162">
                  <a:extLst>
                    <a:ext uri="{FF2B5EF4-FFF2-40B4-BE49-F238E27FC236}">
                      <a16:creationId xmlns:a16="http://schemas.microsoft.com/office/drawing/2014/main" id="{424AFBBE-6E59-4CF4-BC0C-FAE8C07E441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4" name="テキスト ボックス 163">
                  <a:extLst>
                    <a:ext uri="{FF2B5EF4-FFF2-40B4-BE49-F238E27FC236}">
                      <a16:creationId xmlns:a16="http://schemas.microsoft.com/office/drawing/2014/main" id="{292E6002-E4A8-4045-89E7-50F4FD6C5A9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5" name="テキスト ボックス 164">
                  <a:extLst>
                    <a:ext uri="{FF2B5EF4-FFF2-40B4-BE49-F238E27FC236}">
                      <a16:creationId xmlns:a16="http://schemas.microsoft.com/office/drawing/2014/main" id="{617B47EA-9535-447A-86D8-3BC9BA6B353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6" name="テキスト ボックス 165">
                  <a:extLst>
                    <a:ext uri="{FF2B5EF4-FFF2-40B4-BE49-F238E27FC236}">
                      <a16:creationId xmlns:a16="http://schemas.microsoft.com/office/drawing/2014/main" id="{F0E3B9FB-09CB-4E1A-9B1D-18A3E5BF102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7" name="テキスト ボックス 166">
                <a:extLst>
                  <a:ext uri="{FF2B5EF4-FFF2-40B4-BE49-F238E27FC236}">
                    <a16:creationId xmlns:a16="http://schemas.microsoft.com/office/drawing/2014/main" id="{51B3A752-B218-426C-88A1-51C74C3BBCB6}"/>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8" name="テキスト ボックス 167">
              <a:extLst>
                <a:ext uri="{FF2B5EF4-FFF2-40B4-BE49-F238E27FC236}">
                  <a16:creationId xmlns:a16="http://schemas.microsoft.com/office/drawing/2014/main" id="{C0DEDE00-636F-4E74-A209-32927F07362A}"/>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69" name="グループ化 168">
            <a:extLst>
              <a:ext uri="{FF2B5EF4-FFF2-40B4-BE49-F238E27FC236}">
                <a16:creationId xmlns:a16="http://schemas.microsoft.com/office/drawing/2014/main" id="{BFF23F00-DF31-4B2B-912B-F3ABEFCD74E6}"/>
              </a:ext>
            </a:extLst>
          </p:cNvPr>
          <p:cNvGrpSpPr/>
          <p:nvPr/>
        </p:nvGrpSpPr>
        <p:grpSpPr>
          <a:xfrm>
            <a:off x="3502531" y="2439938"/>
            <a:ext cx="106348" cy="996608"/>
            <a:chOff x="2438927" y="4014589"/>
            <a:chExt cx="128681" cy="996608"/>
          </a:xfrm>
        </p:grpSpPr>
        <p:grpSp>
          <p:nvGrpSpPr>
            <p:cNvPr id="170" name="グループ化 169">
              <a:extLst>
                <a:ext uri="{FF2B5EF4-FFF2-40B4-BE49-F238E27FC236}">
                  <a16:creationId xmlns:a16="http://schemas.microsoft.com/office/drawing/2014/main" id="{99455EF3-885B-4F45-8D00-CCDF67509E83}"/>
                </a:ext>
              </a:extLst>
            </p:cNvPr>
            <p:cNvGrpSpPr/>
            <p:nvPr/>
          </p:nvGrpSpPr>
          <p:grpSpPr>
            <a:xfrm>
              <a:off x="2438927" y="4149750"/>
              <a:ext cx="126261" cy="861447"/>
              <a:chOff x="2441347" y="4509120"/>
              <a:chExt cx="126261" cy="861447"/>
            </a:xfrm>
          </p:grpSpPr>
          <p:sp>
            <p:nvSpPr>
              <p:cNvPr id="172" name="テキスト ボックス 171">
                <a:extLst>
                  <a:ext uri="{FF2B5EF4-FFF2-40B4-BE49-F238E27FC236}">
                    <a16:creationId xmlns:a16="http://schemas.microsoft.com/office/drawing/2014/main" id="{3490D608-FFEE-40C2-9101-45CA081E1F2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3" name="テキスト ボックス 172">
                <a:extLst>
                  <a:ext uri="{FF2B5EF4-FFF2-40B4-BE49-F238E27FC236}">
                    <a16:creationId xmlns:a16="http://schemas.microsoft.com/office/drawing/2014/main" id="{A4F1A28F-4F90-4755-A18F-D5181A49C640}"/>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4" name="テキスト ボックス 173">
                <a:extLst>
                  <a:ext uri="{FF2B5EF4-FFF2-40B4-BE49-F238E27FC236}">
                    <a16:creationId xmlns:a16="http://schemas.microsoft.com/office/drawing/2014/main" id="{307EC41A-4D6F-4926-AF5B-06D2A382E26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5" name="テキスト ボックス 174">
                <a:extLst>
                  <a:ext uri="{FF2B5EF4-FFF2-40B4-BE49-F238E27FC236}">
                    <a16:creationId xmlns:a16="http://schemas.microsoft.com/office/drawing/2014/main" id="{0BAB51D4-1F51-4D2D-91FE-7DE8C4CD888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6" name="テキスト ボックス 175">
                <a:extLst>
                  <a:ext uri="{FF2B5EF4-FFF2-40B4-BE49-F238E27FC236}">
                    <a16:creationId xmlns:a16="http://schemas.microsoft.com/office/drawing/2014/main" id="{F7B6DC01-4EC5-41A8-92F5-361026F19F7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1" name="テキスト ボックス 170">
              <a:extLst>
                <a:ext uri="{FF2B5EF4-FFF2-40B4-BE49-F238E27FC236}">
                  <a16:creationId xmlns:a16="http://schemas.microsoft.com/office/drawing/2014/main" id="{824274DF-E978-4B04-A2A8-1C52F9C96194}"/>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80" name="矢印: 上カーブ 179">
            <a:extLst>
              <a:ext uri="{FF2B5EF4-FFF2-40B4-BE49-F238E27FC236}">
                <a16:creationId xmlns:a16="http://schemas.microsoft.com/office/drawing/2014/main" id="{88A142B0-BDFF-4E31-84D5-2F4308B6E8DE}"/>
              </a:ext>
            </a:extLst>
          </p:cNvPr>
          <p:cNvSpPr/>
          <p:nvPr/>
        </p:nvSpPr>
        <p:spPr>
          <a:xfrm>
            <a:off x="3593475" y="5293266"/>
            <a:ext cx="5454152" cy="1145333"/>
          </a:xfrm>
          <a:prstGeom prst="curved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78" name="矢印: 上 177">
            <a:extLst>
              <a:ext uri="{FF2B5EF4-FFF2-40B4-BE49-F238E27FC236}">
                <a16:creationId xmlns:a16="http://schemas.microsoft.com/office/drawing/2014/main" id="{5489EEA5-5808-40EF-9C6F-B7939AAE75E4}"/>
              </a:ext>
            </a:extLst>
          </p:cNvPr>
          <p:cNvSpPr/>
          <p:nvPr/>
        </p:nvSpPr>
        <p:spPr>
          <a:xfrm>
            <a:off x="10005868" y="3756603"/>
            <a:ext cx="266596" cy="216024"/>
          </a:xfrm>
          <a:prstGeom prst="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6" name="正方形/長方形 185">
            <a:extLst>
              <a:ext uri="{FF2B5EF4-FFF2-40B4-BE49-F238E27FC236}">
                <a16:creationId xmlns:a16="http://schemas.microsoft.com/office/drawing/2014/main" id="{E00DF1AB-33D1-4FA8-B304-212054E441D6}"/>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87" name="正方形/長方形 186">
            <a:extLst>
              <a:ext uri="{FF2B5EF4-FFF2-40B4-BE49-F238E27FC236}">
                <a16:creationId xmlns:a16="http://schemas.microsoft.com/office/drawing/2014/main" id="{3CE38202-58B6-4A6C-8042-EE8EF66ACFF8}"/>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88" name="正方形/長方形 187">
            <a:extLst>
              <a:ext uri="{FF2B5EF4-FFF2-40B4-BE49-F238E27FC236}">
                <a16:creationId xmlns:a16="http://schemas.microsoft.com/office/drawing/2014/main" id="{1B513340-C8CD-4449-A399-86EFE287EEB1}"/>
              </a:ext>
            </a:extLst>
          </p:cNvPr>
          <p:cNvSpPr/>
          <p:nvPr/>
        </p:nvSpPr>
        <p:spPr>
          <a:xfrm>
            <a:off x="7392144" y="4149080"/>
            <a:ext cx="3939004" cy="738664"/>
          </a:xfrm>
          <a:prstGeom prst="rect">
            <a:avLst/>
          </a:prstGeom>
          <a:solidFill>
            <a:schemeClr val="bg1"/>
          </a:solidFill>
          <a:ln>
            <a:solidFill>
              <a:schemeClr val="accent5"/>
            </a:solidFill>
          </a:ln>
        </p:spPr>
        <p:txBody>
          <a:bodyPr wrap="square">
            <a:spAutoFit/>
          </a:bodyPr>
          <a:lstStyle/>
          <a:p>
            <a:r>
              <a:rPr kumimoji="1" lang="en-US" altLang="ja-JP" sz="1400" b="1" dirty="0">
                <a:solidFill>
                  <a:schemeClr val="accent5"/>
                </a:solidFill>
              </a:rPr>
              <a:t>Generator</a:t>
            </a:r>
            <a:r>
              <a:rPr kumimoji="1" lang="ja-JP" altLang="en-US" sz="1400" b="1" dirty="0">
                <a:solidFill>
                  <a:schemeClr val="accent5"/>
                </a:solidFill>
              </a:rPr>
              <a:t>が生成した偽物</a:t>
            </a:r>
            <a:r>
              <a:rPr kumimoji="1" lang="en-US" altLang="ja-JP" sz="1400" b="1" dirty="0">
                <a:solidFill>
                  <a:schemeClr val="accent5"/>
                </a:solidFill>
              </a:rPr>
              <a:t> </a:t>
            </a:r>
            <a:r>
              <a:rPr kumimoji="1" lang="ja-JP" altLang="en-US" sz="1400" b="1" dirty="0">
                <a:solidFill>
                  <a:schemeClr val="accent5"/>
                </a:solidFill>
              </a:rPr>
              <a:t>を「</a:t>
            </a:r>
            <a:r>
              <a:rPr kumimoji="1" lang="en-US" altLang="ja-JP" sz="1400" b="1" dirty="0">
                <a:solidFill>
                  <a:schemeClr val="accent5"/>
                </a:solidFill>
              </a:rPr>
              <a:t>0</a:t>
            </a:r>
            <a:r>
              <a:rPr kumimoji="1" lang="ja-JP" altLang="en-US" sz="1400" b="1" dirty="0">
                <a:solidFill>
                  <a:schemeClr val="accent5"/>
                </a:solidFill>
              </a:rPr>
              <a:t>」、</a:t>
            </a:r>
            <a:endParaRPr kumimoji="1" lang="en-US" altLang="ja-JP" sz="1400" b="1" dirty="0">
              <a:solidFill>
                <a:schemeClr val="accent5"/>
              </a:solidFill>
            </a:endParaRPr>
          </a:p>
          <a:p>
            <a:r>
              <a:rPr kumimoji="1" lang="ja-JP" altLang="en-US" sz="1400" b="1" dirty="0">
                <a:solidFill>
                  <a:schemeClr val="accent5"/>
                </a:solidFill>
              </a:rPr>
              <a:t>データセットの本物を「</a:t>
            </a:r>
            <a:r>
              <a:rPr kumimoji="1" lang="en-US" altLang="ja-JP" sz="1400" b="1" dirty="0">
                <a:solidFill>
                  <a:schemeClr val="accent5"/>
                </a:solidFill>
              </a:rPr>
              <a:t>1</a:t>
            </a:r>
            <a:r>
              <a:rPr kumimoji="1" lang="ja-JP" altLang="en-US" sz="1400" b="1" dirty="0">
                <a:solidFill>
                  <a:schemeClr val="accent5"/>
                </a:solidFill>
              </a:rPr>
              <a:t>」と分類</a:t>
            </a:r>
            <a:r>
              <a:rPr kumimoji="1" lang="en-US" altLang="ja-JP" sz="1400" b="1" dirty="0">
                <a:solidFill>
                  <a:schemeClr val="accent5"/>
                </a:solidFill>
              </a:rPr>
              <a:t>(</a:t>
            </a:r>
            <a:r>
              <a:rPr kumimoji="1" lang="ja-JP" altLang="en-US" sz="1400" b="1" dirty="0">
                <a:solidFill>
                  <a:schemeClr val="accent5"/>
                </a:solidFill>
              </a:rPr>
              <a:t>判別</a:t>
            </a:r>
            <a:r>
              <a:rPr kumimoji="1" lang="en-US" altLang="ja-JP" sz="1400" b="1" dirty="0">
                <a:solidFill>
                  <a:schemeClr val="accent5"/>
                </a:solidFill>
              </a:rPr>
              <a:t>)</a:t>
            </a:r>
            <a:r>
              <a:rPr kumimoji="1" lang="ja-JP" altLang="en-US" sz="1400" b="1" dirty="0">
                <a:solidFill>
                  <a:schemeClr val="accent5"/>
                </a:solidFill>
              </a:rPr>
              <a:t>できるように</a:t>
            </a:r>
            <a:r>
              <a:rPr kumimoji="1" lang="en-US" altLang="ja-JP" sz="1400" b="1" dirty="0">
                <a:solidFill>
                  <a:schemeClr val="accent5"/>
                </a:solidFill>
              </a:rPr>
              <a:t>Discriminator</a:t>
            </a:r>
            <a:r>
              <a:rPr kumimoji="1" lang="ja-JP" altLang="en-US" sz="1400" b="1" dirty="0">
                <a:solidFill>
                  <a:schemeClr val="accent5"/>
                </a:solidFill>
              </a:rPr>
              <a:t>を学習させる</a:t>
            </a:r>
            <a:endParaRPr kumimoji="1" lang="en-US" altLang="ja-JP" sz="1400" b="1" dirty="0">
              <a:solidFill>
                <a:schemeClr val="accent5"/>
              </a:solidFill>
            </a:endParaRPr>
          </a:p>
        </p:txBody>
      </p:sp>
      <p:sp>
        <p:nvSpPr>
          <p:cNvPr id="189" name="テキスト ボックス 188">
            <a:extLst>
              <a:ext uri="{FF2B5EF4-FFF2-40B4-BE49-F238E27FC236}">
                <a16:creationId xmlns:a16="http://schemas.microsoft.com/office/drawing/2014/main" id="{5D321F2E-558D-4F07-8B85-74A2C788D4CA}"/>
              </a:ext>
            </a:extLst>
          </p:cNvPr>
          <p:cNvSpPr txBox="1"/>
          <p:nvPr/>
        </p:nvSpPr>
        <p:spPr>
          <a:xfrm>
            <a:off x="860449" y="4130496"/>
            <a:ext cx="3867399" cy="738664"/>
          </a:xfrm>
          <a:prstGeom prst="rect">
            <a:avLst/>
          </a:prstGeom>
          <a:solidFill>
            <a:schemeClr val="bg1"/>
          </a:solidFill>
          <a:ln>
            <a:solidFill>
              <a:srgbClr val="0070C0"/>
            </a:solidFill>
          </a:ln>
        </p:spPr>
        <p:txBody>
          <a:bodyPr wrap="square" rtlCol="0">
            <a:spAutoFit/>
          </a:bodyPr>
          <a:lstStyle/>
          <a:p>
            <a:r>
              <a:rPr kumimoji="1" lang="en-US" altLang="ja-JP" sz="1400" b="1" dirty="0">
                <a:solidFill>
                  <a:srgbClr val="0070C0"/>
                </a:solidFill>
              </a:rPr>
              <a:t>Generator</a:t>
            </a:r>
            <a:r>
              <a:rPr kumimoji="1" lang="ja-JP" altLang="en-US" sz="1400" b="1" dirty="0">
                <a:solidFill>
                  <a:srgbClr val="0070C0"/>
                </a:solidFill>
              </a:rPr>
              <a:t>が生成する偽物を、</a:t>
            </a:r>
            <a:r>
              <a:rPr kumimoji="1" lang="en-US" altLang="ja-JP" sz="1400" b="1" dirty="0">
                <a:solidFill>
                  <a:srgbClr val="0070C0"/>
                </a:solidFill>
              </a:rPr>
              <a:t>Discriminator</a:t>
            </a:r>
            <a:r>
              <a:rPr kumimoji="1" lang="ja-JP" altLang="en-US" sz="1400" b="1" dirty="0">
                <a:solidFill>
                  <a:srgbClr val="0070C0"/>
                </a:solidFill>
              </a:rPr>
              <a:t>が本物「</a:t>
            </a:r>
            <a:r>
              <a:rPr kumimoji="1" lang="en-US" altLang="ja-JP" sz="1400" b="1" dirty="0">
                <a:solidFill>
                  <a:srgbClr val="0070C0"/>
                </a:solidFill>
              </a:rPr>
              <a:t>1</a:t>
            </a:r>
            <a:r>
              <a:rPr kumimoji="1" lang="ja-JP" altLang="en-US" sz="1400" b="1" dirty="0">
                <a:solidFill>
                  <a:srgbClr val="0070C0"/>
                </a:solidFill>
              </a:rPr>
              <a:t>」と分類するように</a:t>
            </a:r>
            <a:r>
              <a:rPr kumimoji="1" lang="en-US" altLang="ja-JP" sz="1400" b="1" dirty="0">
                <a:solidFill>
                  <a:srgbClr val="0070C0"/>
                </a:solidFill>
              </a:rPr>
              <a:t>(</a:t>
            </a:r>
            <a:r>
              <a:rPr kumimoji="1" lang="ja-JP" altLang="en-US" sz="1400" b="1" dirty="0">
                <a:solidFill>
                  <a:srgbClr val="0070C0"/>
                </a:solidFill>
              </a:rPr>
              <a:t>してしまうように</a:t>
            </a:r>
            <a:r>
              <a:rPr kumimoji="1" lang="en-US" altLang="ja-JP" sz="1400" b="1" dirty="0">
                <a:solidFill>
                  <a:srgbClr val="0070C0"/>
                </a:solidFill>
              </a:rPr>
              <a:t>) </a:t>
            </a:r>
            <a:r>
              <a:rPr kumimoji="1" lang="ja-JP" altLang="en-US" sz="1400" b="1" dirty="0">
                <a:solidFill>
                  <a:srgbClr val="0070C0"/>
                </a:solidFill>
              </a:rPr>
              <a:t>、</a:t>
            </a:r>
            <a:r>
              <a:rPr kumimoji="1" lang="en-US" altLang="ja-JP" sz="1400" b="1" dirty="0">
                <a:solidFill>
                  <a:srgbClr val="0070C0"/>
                </a:solidFill>
              </a:rPr>
              <a:t>Generator</a:t>
            </a:r>
            <a:r>
              <a:rPr kumimoji="1" lang="ja-JP" altLang="en-US" sz="1400" b="1" dirty="0">
                <a:solidFill>
                  <a:srgbClr val="0070C0"/>
                </a:solidFill>
              </a:rPr>
              <a:t>を学習させる</a:t>
            </a:r>
            <a:endParaRPr kumimoji="1" lang="en-US" altLang="ja-JP" sz="1400" b="1" dirty="0">
              <a:solidFill>
                <a:srgbClr val="0070C0"/>
              </a:solidFill>
            </a:endParaRPr>
          </a:p>
        </p:txBody>
      </p:sp>
      <p:sp>
        <p:nvSpPr>
          <p:cNvPr id="190" name="正方形/長方形 189">
            <a:extLst>
              <a:ext uri="{FF2B5EF4-FFF2-40B4-BE49-F238E27FC236}">
                <a16:creationId xmlns:a16="http://schemas.microsoft.com/office/drawing/2014/main" id="{2D1B8881-4B56-4297-BE1B-4BCC4CB7C951}"/>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197557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フリーフォーム: 図形 193">
            <a:extLst>
              <a:ext uri="{FF2B5EF4-FFF2-40B4-BE49-F238E27FC236}">
                <a16:creationId xmlns:a16="http://schemas.microsoft.com/office/drawing/2014/main" id="{7FE0D60D-291C-4199-B436-82DE64E16ABC}"/>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0" name="直線矢印コネクタ 189">
            <a:extLst>
              <a:ext uri="{FF2B5EF4-FFF2-40B4-BE49-F238E27FC236}">
                <a16:creationId xmlns:a16="http://schemas.microsoft.com/office/drawing/2014/main" id="{EB6C65DF-1945-4B7E-8BBC-A2D497A9A529}"/>
              </a:ext>
            </a:extLst>
          </p:cNvPr>
          <p:cNvCxnSpPr>
            <a:cxnSpLocks/>
          </p:cNvCxnSpPr>
          <p:nvPr/>
        </p:nvCxnSpPr>
        <p:spPr>
          <a:xfrm flipV="1">
            <a:off x="2135560" y="2886417"/>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1" name="フリーフォーム: 図形 190">
            <a:extLst>
              <a:ext uri="{FF2B5EF4-FFF2-40B4-BE49-F238E27FC236}">
                <a16:creationId xmlns:a16="http://schemas.microsoft.com/office/drawing/2014/main" id="{A12C20E0-4107-4071-B791-4D37CB6819E5}"/>
              </a:ext>
            </a:extLst>
          </p:cNvPr>
          <p:cNvSpPr/>
          <p:nvPr/>
        </p:nvSpPr>
        <p:spPr>
          <a:xfrm>
            <a:off x="6786870" y="3084038"/>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2" name="フリーフォーム: 図形 191">
            <a:extLst>
              <a:ext uri="{FF2B5EF4-FFF2-40B4-BE49-F238E27FC236}">
                <a16:creationId xmlns:a16="http://schemas.microsoft.com/office/drawing/2014/main" id="{3C9AC539-7EE4-4297-A9E9-01F3127C1819}"/>
              </a:ext>
            </a:extLst>
          </p:cNvPr>
          <p:cNvSpPr/>
          <p:nvPr/>
        </p:nvSpPr>
        <p:spPr>
          <a:xfrm>
            <a:off x="6744072" y="2924942"/>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19</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en-US" altLang="ja-JP" dirty="0"/>
              <a:t>Generator</a:t>
            </a:r>
            <a:r>
              <a:rPr lang="ja-JP" altLang="en-US" dirty="0"/>
              <a:t>と</a:t>
            </a:r>
            <a:r>
              <a:rPr lang="en-US" altLang="ja-JP" dirty="0"/>
              <a:t>Discriminator</a:t>
            </a:r>
            <a:r>
              <a:rPr lang="ja-JP" altLang="en-US" dirty="0"/>
              <a:t>の交互繰り返し学習</a:t>
            </a:r>
          </a:p>
        </p:txBody>
      </p:sp>
      <p:sp>
        <p:nvSpPr>
          <p:cNvPr id="9" name="テキスト ボックス 8">
            <a:extLst>
              <a:ext uri="{FF2B5EF4-FFF2-40B4-BE49-F238E27FC236}">
                <a16:creationId xmlns:a16="http://schemas.microsoft.com/office/drawing/2014/main" id="{CD7159B4-2273-42B4-847E-8149617E20E6}"/>
              </a:ext>
            </a:extLst>
          </p:cNvPr>
          <p:cNvSpPr txBox="1"/>
          <p:nvPr/>
        </p:nvSpPr>
        <p:spPr>
          <a:xfrm>
            <a:off x="7365460" y="3707740"/>
            <a:ext cx="2376347" cy="369332"/>
          </a:xfrm>
          <a:prstGeom prst="rect">
            <a:avLst/>
          </a:prstGeom>
          <a:noFill/>
        </p:spPr>
        <p:txBody>
          <a:bodyPr wrap="square" rtlCol="0">
            <a:spAutoFit/>
          </a:bodyPr>
          <a:lstStyle/>
          <a:p>
            <a:pPr algn="l"/>
            <a:r>
              <a:rPr kumimoji="1" lang="ja-JP" altLang="en-US" dirty="0">
                <a:solidFill>
                  <a:schemeClr val="accent5"/>
                </a:solidFill>
              </a:rPr>
              <a:t>判定精度が更に向上</a:t>
            </a:r>
          </a:p>
        </p:txBody>
      </p:sp>
      <p:sp>
        <p:nvSpPr>
          <p:cNvPr id="10" name="矢印: 上 9">
            <a:extLst>
              <a:ext uri="{FF2B5EF4-FFF2-40B4-BE49-F238E27FC236}">
                <a16:creationId xmlns:a16="http://schemas.microsoft.com/office/drawing/2014/main" id="{7ABA3755-247F-4224-A51D-55EACBDB01E2}"/>
              </a:ext>
            </a:extLst>
          </p:cNvPr>
          <p:cNvSpPr/>
          <p:nvPr/>
        </p:nvSpPr>
        <p:spPr>
          <a:xfrm>
            <a:off x="9669716" y="3758243"/>
            <a:ext cx="266596" cy="216024"/>
          </a:xfrm>
          <a:prstGeom prst="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w="76200">
            <a:solidFill>
              <a:srgbClr val="0070C0"/>
            </a:solidFill>
          </a:ln>
          <a:effectLst>
            <a:glow rad="508000">
              <a:srgbClr val="0070C0">
                <a:alpha val="40000"/>
              </a:srgb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115" name="図 114">
            <a:extLst>
              <a:ext uri="{FF2B5EF4-FFF2-40B4-BE49-F238E27FC236}">
                <a16:creationId xmlns:a16="http://schemas.microsoft.com/office/drawing/2014/main" id="{19E5E0E3-4F76-4E0A-939C-466AA1D708C9}"/>
              </a:ext>
            </a:extLst>
          </p:cNvPr>
          <p:cNvPicPr>
            <a:picLocks noChangeAspect="1"/>
          </p:cNvPicPr>
          <p:nvPr/>
        </p:nvPicPr>
        <p:blipFill>
          <a:blip r:embed="rId3"/>
          <a:stretch>
            <a:fillRect/>
          </a:stretch>
        </p:blipFill>
        <p:spPr>
          <a:xfrm>
            <a:off x="5703545" y="2333800"/>
            <a:ext cx="896511" cy="1010412"/>
          </a:xfrm>
          <a:prstGeom prst="rect">
            <a:avLst/>
          </a:prstGeom>
        </p:spPr>
      </p:pic>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5016581" y="5281463"/>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1" name="テキスト ボックス 10">
            <a:extLst>
              <a:ext uri="{FF2B5EF4-FFF2-40B4-BE49-F238E27FC236}">
                <a16:creationId xmlns:a16="http://schemas.microsoft.com/office/drawing/2014/main" id="{5A27B83E-FDFB-4A7B-95E1-6E89CB347004}"/>
              </a:ext>
            </a:extLst>
          </p:cNvPr>
          <p:cNvSpPr txBox="1"/>
          <p:nvPr/>
        </p:nvSpPr>
        <p:spPr>
          <a:xfrm>
            <a:off x="1769525" y="3679949"/>
            <a:ext cx="2958322" cy="369332"/>
          </a:xfrm>
          <a:prstGeom prst="rect">
            <a:avLst/>
          </a:prstGeom>
          <a:noFill/>
        </p:spPr>
        <p:txBody>
          <a:bodyPr wrap="square" rtlCol="0">
            <a:spAutoFit/>
          </a:bodyPr>
          <a:lstStyle/>
          <a:p>
            <a:pPr algn="l"/>
            <a:r>
              <a:rPr kumimoji="1" lang="ja-JP" altLang="en-US" dirty="0">
                <a:solidFill>
                  <a:srgbClr val="0070C0"/>
                </a:solidFill>
              </a:rPr>
              <a:t>生成精度が更に向上</a:t>
            </a:r>
          </a:p>
        </p:txBody>
      </p:sp>
      <p:sp>
        <p:nvSpPr>
          <p:cNvPr id="143" name="矢印: 上 142">
            <a:extLst>
              <a:ext uri="{FF2B5EF4-FFF2-40B4-BE49-F238E27FC236}">
                <a16:creationId xmlns:a16="http://schemas.microsoft.com/office/drawing/2014/main" id="{DD757F36-7520-4DAE-A7B5-F4AA1BB685BF}"/>
              </a:ext>
            </a:extLst>
          </p:cNvPr>
          <p:cNvSpPr/>
          <p:nvPr/>
        </p:nvSpPr>
        <p:spPr>
          <a:xfrm>
            <a:off x="4018349" y="3750841"/>
            <a:ext cx="266596" cy="216024"/>
          </a:xfrm>
          <a:prstGeom prst="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rgbClr val="0070C0"/>
              </a:solidFill>
              <a:highlight>
                <a:srgbClr val="FFFF00"/>
              </a:highlight>
            </a:endParaRPr>
          </a:p>
        </p:txBody>
      </p:sp>
      <p:grpSp>
        <p:nvGrpSpPr>
          <p:cNvPr id="145" name="グループ化 144">
            <a:extLst>
              <a:ext uri="{FF2B5EF4-FFF2-40B4-BE49-F238E27FC236}">
                <a16:creationId xmlns:a16="http://schemas.microsoft.com/office/drawing/2014/main" id="{E23B0BE8-685E-4FCD-9F08-BE366FD16B13}"/>
              </a:ext>
            </a:extLst>
          </p:cNvPr>
          <p:cNvGrpSpPr/>
          <p:nvPr/>
        </p:nvGrpSpPr>
        <p:grpSpPr>
          <a:xfrm>
            <a:off x="2908598" y="2519928"/>
            <a:ext cx="126261" cy="861447"/>
            <a:chOff x="2441347" y="4509120"/>
            <a:chExt cx="126261" cy="861447"/>
          </a:xfrm>
        </p:grpSpPr>
        <p:sp>
          <p:nvSpPr>
            <p:cNvPr id="148" name="テキスト ボックス 147">
              <a:extLst>
                <a:ext uri="{FF2B5EF4-FFF2-40B4-BE49-F238E27FC236}">
                  <a16:creationId xmlns:a16="http://schemas.microsoft.com/office/drawing/2014/main" id="{D27208D4-619C-477D-A5B5-0C536D1822D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83587B34-01A2-44FC-96FE-AC698BC62D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FBC22FDB-03E9-456E-ACA4-E2870DF806B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45D59B91-59C7-43FF-88A5-DF6E3E28450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3" name="テキスト ボックス 152">
              <a:extLst>
                <a:ext uri="{FF2B5EF4-FFF2-40B4-BE49-F238E27FC236}">
                  <a16:creationId xmlns:a16="http://schemas.microsoft.com/office/drawing/2014/main" id="{87CC7717-AA94-4531-8CAB-D9AAEFED6C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 name="グループ化 12">
            <a:extLst>
              <a:ext uri="{FF2B5EF4-FFF2-40B4-BE49-F238E27FC236}">
                <a16:creationId xmlns:a16="http://schemas.microsoft.com/office/drawing/2014/main" id="{45A87020-77E5-48B9-9A9E-16A8924311EE}"/>
              </a:ext>
            </a:extLst>
          </p:cNvPr>
          <p:cNvGrpSpPr/>
          <p:nvPr/>
        </p:nvGrpSpPr>
        <p:grpSpPr>
          <a:xfrm>
            <a:off x="3192915" y="2445257"/>
            <a:ext cx="128681" cy="996608"/>
            <a:chOff x="2438927" y="4014589"/>
            <a:chExt cx="128681" cy="996608"/>
          </a:xfrm>
        </p:grpSpPr>
        <p:grpSp>
          <p:nvGrpSpPr>
            <p:cNvPr id="154" name="グループ化 153">
              <a:extLst>
                <a:ext uri="{FF2B5EF4-FFF2-40B4-BE49-F238E27FC236}">
                  <a16:creationId xmlns:a16="http://schemas.microsoft.com/office/drawing/2014/main" id="{FCB6E028-DC72-488D-B5CA-ECA5F0FDA417}"/>
                </a:ext>
              </a:extLst>
            </p:cNvPr>
            <p:cNvGrpSpPr/>
            <p:nvPr/>
          </p:nvGrpSpPr>
          <p:grpSpPr>
            <a:xfrm>
              <a:off x="2438927" y="4149750"/>
              <a:ext cx="126261" cy="861447"/>
              <a:chOff x="2441347" y="4509120"/>
              <a:chExt cx="126261" cy="861447"/>
            </a:xfrm>
          </p:grpSpPr>
          <p:sp>
            <p:nvSpPr>
              <p:cNvPr id="155" name="テキスト ボックス 154">
                <a:extLst>
                  <a:ext uri="{FF2B5EF4-FFF2-40B4-BE49-F238E27FC236}">
                    <a16:creationId xmlns:a16="http://schemas.microsoft.com/office/drawing/2014/main" id="{26257CDA-9140-49C7-AE32-FEA76C10F85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6" name="テキスト ボックス 155">
                <a:extLst>
                  <a:ext uri="{FF2B5EF4-FFF2-40B4-BE49-F238E27FC236}">
                    <a16:creationId xmlns:a16="http://schemas.microsoft.com/office/drawing/2014/main" id="{253525A0-91E0-4E16-916E-9FF538E63E3F}"/>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3EA800D9-1C21-4E2A-AC08-8794CF4908E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4CBD5F72-50C7-4B92-BFDF-6D2CAF5E167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D5275FEF-5717-42E3-90DB-C59999EA573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0" name="テキスト ボックス 159">
              <a:extLst>
                <a:ext uri="{FF2B5EF4-FFF2-40B4-BE49-F238E27FC236}">
                  <a16:creationId xmlns:a16="http://schemas.microsoft.com/office/drawing/2014/main" id="{E963C656-A7BE-4998-869E-A4C7BBB1ACEF}"/>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 name="グループ化 13">
            <a:extLst>
              <a:ext uri="{FF2B5EF4-FFF2-40B4-BE49-F238E27FC236}">
                <a16:creationId xmlns:a16="http://schemas.microsoft.com/office/drawing/2014/main" id="{7338C629-C08C-4621-A159-3AD7BA4D4195}"/>
              </a:ext>
            </a:extLst>
          </p:cNvPr>
          <p:cNvGrpSpPr/>
          <p:nvPr/>
        </p:nvGrpSpPr>
        <p:grpSpPr>
          <a:xfrm>
            <a:off x="3848351" y="2374280"/>
            <a:ext cx="127667" cy="1146537"/>
            <a:chOff x="2756937" y="3800073"/>
            <a:chExt cx="127667" cy="1146537"/>
          </a:xfrm>
        </p:grpSpPr>
        <p:grpSp>
          <p:nvGrpSpPr>
            <p:cNvPr id="12" name="グループ化 11">
              <a:extLst>
                <a:ext uri="{FF2B5EF4-FFF2-40B4-BE49-F238E27FC236}">
                  <a16:creationId xmlns:a16="http://schemas.microsoft.com/office/drawing/2014/main" id="{7223E673-B24D-42CE-93AA-DC617D4B87A9}"/>
                </a:ext>
              </a:extLst>
            </p:cNvPr>
            <p:cNvGrpSpPr/>
            <p:nvPr/>
          </p:nvGrpSpPr>
          <p:grpSpPr>
            <a:xfrm>
              <a:off x="2756937" y="3939406"/>
              <a:ext cx="127667" cy="1007204"/>
              <a:chOff x="2756937" y="3944089"/>
              <a:chExt cx="127667" cy="1007204"/>
            </a:xfrm>
          </p:grpSpPr>
          <p:grpSp>
            <p:nvGrpSpPr>
              <p:cNvPr id="161" name="グループ化 160">
                <a:extLst>
                  <a:ext uri="{FF2B5EF4-FFF2-40B4-BE49-F238E27FC236}">
                    <a16:creationId xmlns:a16="http://schemas.microsoft.com/office/drawing/2014/main" id="{5EB7763F-8C7B-41D4-925C-48F86312B739}"/>
                  </a:ext>
                </a:extLst>
              </p:cNvPr>
              <p:cNvGrpSpPr/>
              <p:nvPr/>
            </p:nvGrpSpPr>
            <p:grpSpPr>
              <a:xfrm>
                <a:off x="2758343" y="4089846"/>
                <a:ext cx="126261" cy="861447"/>
                <a:chOff x="2441347" y="4509120"/>
                <a:chExt cx="126261" cy="861447"/>
              </a:xfrm>
            </p:grpSpPr>
            <p:sp>
              <p:nvSpPr>
                <p:cNvPr id="162" name="テキスト ボックス 161">
                  <a:extLst>
                    <a:ext uri="{FF2B5EF4-FFF2-40B4-BE49-F238E27FC236}">
                      <a16:creationId xmlns:a16="http://schemas.microsoft.com/office/drawing/2014/main" id="{7362E6AC-36FF-4F9D-9AA3-076AD4C26DF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3" name="テキスト ボックス 162">
                  <a:extLst>
                    <a:ext uri="{FF2B5EF4-FFF2-40B4-BE49-F238E27FC236}">
                      <a16:creationId xmlns:a16="http://schemas.microsoft.com/office/drawing/2014/main" id="{424AFBBE-6E59-4CF4-BC0C-FAE8C07E441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4" name="テキスト ボックス 163">
                  <a:extLst>
                    <a:ext uri="{FF2B5EF4-FFF2-40B4-BE49-F238E27FC236}">
                      <a16:creationId xmlns:a16="http://schemas.microsoft.com/office/drawing/2014/main" id="{292E6002-E4A8-4045-89E7-50F4FD6C5A9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5" name="テキスト ボックス 164">
                  <a:extLst>
                    <a:ext uri="{FF2B5EF4-FFF2-40B4-BE49-F238E27FC236}">
                      <a16:creationId xmlns:a16="http://schemas.microsoft.com/office/drawing/2014/main" id="{617B47EA-9535-447A-86D8-3BC9BA6B353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6" name="テキスト ボックス 165">
                  <a:extLst>
                    <a:ext uri="{FF2B5EF4-FFF2-40B4-BE49-F238E27FC236}">
                      <a16:creationId xmlns:a16="http://schemas.microsoft.com/office/drawing/2014/main" id="{F0E3B9FB-09CB-4E1A-9B1D-18A3E5BF102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7" name="テキスト ボックス 166">
                <a:extLst>
                  <a:ext uri="{FF2B5EF4-FFF2-40B4-BE49-F238E27FC236}">
                    <a16:creationId xmlns:a16="http://schemas.microsoft.com/office/drawing/2014/main" id="{51B3A752-B218-426C-88A1-51C74C3BBCB6}"/>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8" name="テキスト ボックス 167">
              <a:extLst>
                <a:ext uri="{FF2B5EF4-FFF2-40B4-BE49-F238E27FC236}">
                  <a16:creationId xmlns:a16="http://schemas.microsoft.com/office/drawing/2014/main" id="{C0DEDE00-636F-4E74-A209-32927F07362A}"/>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69" name="グループ化 168">
            <a:extLst>
              <a:ext uri="{FF2B5EF4-FFF2-40B4-BE49-F238E27FC236}">
                <a16:creationId xmlns:a16="http://schemas.microsoft.com/office/drawing/2014/main" id="{BFF23F00-DF31-4B2B-912B-F3ABEFCD74E6}"/>
              </a:ext>
            </a:extLst>
          </p:cNvPr>
          <p:cNvGrpSpPr/>
          <p:nvPr/>
        </p:nvGrpSpPr>
        <p:grpSpPr>
          <a:xfrm>
            <a:off x="3502531" y="2439938"/>
            <a:ext cx="106348" cy="996608"/>
            <a:chOff x="2438927" y="4014589"/>
            <a:chExt cx="128681" cy="996608"/>
          </a:xfrm>
        </p:grpSpPr>
        <p:grpSp>
          <p:nvGrpSpPr>
            <p:cNvPr id="170" name="グループ化 169">
              <a:extLst>
                <a:ext uri="{FF2B5EF4-FFF2-40B4-BE49-F238E27FC236}">
                  <a16:creationId xmlns:a16="http://schemas.microsoft.com/office/drawing/2014/main" id="{99455EF3-885B-4F45-8D00-CCDF67509E83}"/>
                </a:ext>
              </a:extLst>
            </p:cNvPr>
            <p:cNvGrpSpPr/>
            <p:nvPr/>
          </p:nvGrpSpPr>
          <p:grpSpPr>
            <a:xfrm>
              <a:off x="2438927" y="4149750"/>
              <a:ext cx="126261" cy="861447"/>
              <a:chOff x="2441347" y="4509120"/>
              <a:chExt cx="126261" cy="861447"/>
            </a:xfrm>
          </p:grpSpPr>
          <p:sp>
            <p:nvSpPr>
              <p:cNvPr id="172" name="テキスト ボックス 171">
                <a:extLst>
                  <a:ext uri="{FF2B5EF4-FFF2-40B4-BE49-F238E27FC236}">
                    <a16:creationId xmlns:a16="http://schemas.microsoft.com/office/drawing/2014/main" id="{3490D608-FFEE-40C2-9101-45CA081E1F2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3" name="テキスト ボックス 172">
                <a:extLst>
                  <a:ext uri="{FF2B5EF4-FFF2-40B4-BE49-F238E27FC236}">
                    <a16:creationId xmlns:a16="http://schemas.microsoft.com/office/drawing/2014/main" id="{A4F1A28F-4F90-4755-A18F-D5181A49C640}"/>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4" name="テキスト ボックス 173">
                <a:extLst>
                  <a:ext uri="{FF2B5EF4-FFF2-40B4-BE49-F238E27FC236}">
                    <a16:creationId xmlns:a16="http://schemas.microsoft.com/office/drawing/2014/main" id="{307EC41A-4D6F-4926-AF5B-06D2A382E26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5" name="テキスト ボックス 174">
                <a:extLst>
                  <a:ext uri="{FF2B5EF4-FFF2-40B4-BE49-F238E27FC236}">
                    <a16:creationId xmlns:a16="http://schemas.microsoft.com/office/drawing/2014/main" id="{0BAB51D4-1F51-4D2D-91FE-7DE8C4CD888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6" name="テキスト ボックス 175">
                <a:extLst>
                  <a:ext uri="{FF2B5EF4-FFF2-40B4-BE49-F238E27FC236}">
                    <a16:creationId xmlns:a16="http://schemas.microsoft.com/office/drawing/2014/main" id="{F7B6DC01-4EC5-41A8-92F5-361026F19F7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1" name="テキスト ボックス 170">
              <a:extLst>
                <a:ext uri="{FF2B5EF4-FFF2-40B4-BE49-F238E27FC236}">
                  <a16:creationId xmlns:a16="http://schemas.microsoft.com/office/drawing/2014/main" id="{824274DF-E978-4B04-A2A8-1C52F9C96194}"/>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8" name="矢印: 上 177">
            <a:extLst>
              <a:ext uri="{FF2B5EF4-FFF2-40B4-BE49-F238E27FC236}">
                <a16:creationId xmlns:a16="http://schemas.microsoft.com/office/drawing/2014/main" id="{5489EEA5-5808-40EF-9C6F-B7939AAE75E4}"/>
              </a:ext>
            </a:extLst>
          </p:cNvPr>
          <p:cNvSpPr/>
          <p:nvPr/>
        </p:nvSpPr>
        <p:spPr>
          <a:xfrm>
            <a:off x="10005868" y="3756603"/>
            <a:ext cx="266596" cy="216024"/>
          </a:xfrm>
          <a:prstGeom prst="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1" name="矢印: 上 180">
            <a:extLst>
              <a:ext uri="{FF2B5EF4-FFF2-40B4-BE49-F238E27FC236}">
                <a16:creationId xmlns:a16="http://schemas.microsoft.com/office/drawing/2014/main" id="{904BE437-6241-4B45-B8B2-9207E07A9B00}"/>
              </a:ext>
            </a:extLst>
          </p:cNvPr>
          <p:cNvSpPr/>
          <p:nvPr/>
        </p:nvSpPr>
        <p:spPr>
          <a:xfrm>
            <a:off x="4335849" y="3750940"/>
            <a:ext cx="266596" cy="216024"/>
          </a:xfrm>
          <a:prstGeom prst="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rgbClr val="0070C0"/>
              </a:solidFill>
              <a:highlight>
                <a:srgbClr val="FFFF00"/>
              </a:highlight>
            </a:endParaRPr>
          </a:p>
        </p:txBody>
      </p:sp>
      <p:sp>
        <p:nvSpPr>
          <p:cNvPr id="182" name="テキスト ボックス 181">
            <a:extLst>
              <a:ext uri="{FF2B5EF4-FFF2-40B4-BE49-F238E27FC236}">
                <a16:creationId xmlns:a16="http://schemas.microsoft.com/office/drawing/2014/main" id="{BE8B9B5A-722A-4AF5-B9BA-1D2DE7F50BFC}"/>
              </a:ext>
            </a:extLst>
          </p:cNvPr>
          <p:cNvSpPr txBox="1"/>
          <p:nvPr/>
        </p:nvSpPr>
        <p:spPr>
          <a:xfrm>
            <a:off x="7464152" y="4213216"/>
            <a:ext cx="3824880" cy="584775"/>
          </a:xfrm>
          <a:prstGeom prst="rect">
            <a:avLst/>
          </a:prstGeom>
          <a:noFill/>
        </p:spPr>
        <p:txBody>
          <a:bodyPr wrap="square" rtlCol="0">
            <a:spAutoFit/>
          </a:bodyPr>
          <a:lstStyle/>
          <a:p>
            <a:pPr algn="l"/>
            <a:r>
              <a:rPr kumimoji="1" lang="ja-JP" altLang="en-US" sz="1600" b="1" dirty="0">
                <a:solidFill>
                  <a:schemeClr val="accent5"/>
                </a:solidFill>
              </a:rPr>
              <a:t>生成精度が向上した</a:t>
            </a:r>
            <a:r>
              <a:rPr kumimoji="1" lang="en-US" altLang="ja-JP" sz="1600" b="1" dirty="0">
                <a:solidFill>
                  <a:schemeClr val="accent5"/>
                </a:solidFill>
              </a:rPr>
              <a:t>Generator</a:t>
            </a:r>
            <a:r>
              <a:rPr kumimoji="1" lang="ja-JP" altLang="en-US" sz="1600" b="1" dirty="0">
                <a:solidFill>
                  <a:schemeClr val="accent5"/>
                </a:solidFill>
              </a:rPr>
              <a:t>を使って</a:t>
            </a:r>
            <a:r>
              <a:rPr kumimoji="1" lang="en-US" altLang="ja-JP" sz="1600" b="1" dirty="0">
                <a:solidFill>
                  <a:schemeClr val="accent5"/>
                </a:solidFill>
              </a:rPr>
              <a:t>Discriminator</a:t>
            </a:r>
            <a:r>
              <a:rPr kumimoji="1" lang="ja-JP" altLang="en-US" sz="1600" b="1" dirty="0">
                <a:solidFill>
                  <a:schemeClr val="accent5"/>
                </a:solidFill>
              </a:rPr>
              <a:t>を学習させる</a:t>
            </a:r>
          </a:p>
        </p:txBody>
      </p:sp>
      <p:sp>
        <p:nvSpPr>
          <p:cNvPr id="183" name="テキスト ボックス 182">
            <a:extLst>
              <a:ext uri="{FF2B5EF4-FFF2-40B4-BE49-F238E27FC236}">
                <a16:creationId xmlns:a16="http://schemas.microsoft.com/office/drawing/2014/main" id="{7DBA2DE2-5733-469B-AAAC-DF0EFC0F3348}"/>
              </a:ext>
            </a:extLst>
          </p:cNvPr>
          <p:cNvSpPr txBox="1"/>
          <p:nvPr/>
        </p:nvSpPr>
        <p:spPr>
          <a:xfrm>
            <a:off x="1127760" y="4221088"/>
            <a:ext cx="3875043" cy="584775"/>
          </a:xfrm>
          <a:prstGeom prst="rect">
            <a:avLst/>
          </a:prstGeom>
          <a:noFill/>
        </p:spPr>
        <p:txBody>
          <a:bodyPr wrap="square" rtlCol="0">
            <a:spAutoFit/>
          </a:bodyPr>
          <a:lstStyle/>
          <a:p>
            <a:pPr algn="l"/>
            <a:r>
              <a:rPr kumimoji="1" lang="ja-JP" altLang="en-US" sz="1600" b="1" dirty="0">
                <a:solidFill>
                  <a:srgbClr val="0070C0"/>
                </a:solidFill>
              </a:rPr>
              <a:t>判定精度が向上した</a:t>
            </a:r>
            <a:r>
              <a:rPr kumimoji="1" lang="en-US" altLang="ja-JP" sz="1600" b="1" dirty="0">
                <a:solidFill>
                  <a:srgbClr val="0070C0"/>
                </a:solidFill>
              </a:rPr>
              <a:t>Discriminator</a:t>
            </a:r>
            <a:r>
              <a:rPr kumimoji="1" lang="ja-JP" altLang="en-US" sz="1600" b="1" dirty="0">
                <a:solidFill>
                  <a:srgbClr val="0070C0"/>
                </a:solidFill>
              </a:rPr>
              <a:t>を使って</a:t>
            </a:r>
            <a:r>
              <a:rPr kumimoji="1" lang="en-US" altLang="ja-JP" sz="1600" b="1" dirty="0">
                <a:solidFill>
                  <a:srgbClr val="0070C0"/>
                </a:solidFill>
              </a:rPr>
              <a:t>Generator</a:t>
            </a:r>
            <a:r>
              <a:rPr kumimoji="1" lang="ja-JP" altLang="en-US" sz="1600" b="1" dirty="0">
                <a:solidFill>
                  <a:srgbClr val="0070C0"/>
                </a:solidFill>
              </a:rPr>
              <a:t>を学習させる</a:t>
            </a:r>
          </a:p>
        </p:txBody>
      </p:sp>
      <p:sp>
        <p:nvSpPr>
          <p:cNvPr id="186" name="矢印: 上カーブ 185">
            <a:extLst>
              <a:ext uri="{FF2B5EF4-FFF2-40B4-BE49-F238E27FC236}">
                <a16:creationId xmlns:a16="http://schemas.microsoft.com/office/drawing/2014/main" id="{9EC83CA9-FA09-444C-A1BC-DCE4E178A408}"/>
              </a:ext>
            </a:extLst>
          </p:cNvPr>
          <p:cNvSpPr/>
          <p:nvPr/>
        </p:nvSpPr>
        <p:spPr>
          <a:xfrm>
            <a:off x="3575720" y="5373216"/>
            <a:ext cx="5454152" cy="1145333"/>
          </a:xfrm>
          <a:prstGeom prst="curved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8" name="矢印: 上カーブ 187">
            <a:extLst>
              <a:ext uri="{FF2B5EF4-FFF2-40B4-BE49-F238E27FC236}">
                <a16:creationId xmlns:a16="http://schemas.microsoft.com/office/drawing/2014/main" id="{B2DFB891-D03E-4509-9CED-D0BECA3DA63E}"/>
              </a:ext>
            </a:extLst>
          </p:cNvPr>
          <p:cNvSpPr/>
          <p:nvPr/>
        </p:nvSpPr>
        <p:spPr>
          <a:xfrm flipH="1">
            <a:off x="3357837" y="4854924"/>
            <a:ext cx="5546528" cy="1145333"/>
          </a:xfrm>
          <a:prstGeom prst="curved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9" name="テキスト ボックス 188">
            <a:extLst>
              <a:ext uri="{FF2B5EF4-FFF2-40B4-BE49-F238E27FC236}">
                <a16:creationId xmlns:a16="http://schemas.microsoft.com/office/drawing/2014/main" id="{828611C3-5512-492F-9673-1C36E51C94AF}"/>
              </a:ext>
            </a:extLst>
          </p:cNvPr>
          <p:cNvSpPr txBox="1"/>
          <p:nvPr/>
        </p:nvSpPr>
        <p:spPr>
          <a:xfrm>
            <a:off x="5547652" y="5734997"/>
            <a:ext cx="1675034" cy="646331"/>
          </a:xfrm>
          <a:prstGeom prst="rect">
            <a:avLst/>
          </a:prstGeom>
          <a:solidFill>
            <a:schemeClr val="bg1"/>
          </a:solidFill>
        </p:spPr>
        <p:txBody>
          <a:bodyPr wrap="square" rtlCol="0">
            <a:spAutoFit/>
          </a:bodyPr>
          <a:lstStyle/>
          <a:p>
            <a:pPr algn="l"/>
            <a:r>
              <a:rPr kumimoji="1" lang="ja-JP" altLang="en-US" b="1" u="sng" dirty="0"/>
              <a:t>交互に繰り返し学習させる</a:t>
            </a:r>
          </a:p>
        </p:txBody>
      </p:sp>
      <p:sp>
        <p:nvSpPr>
          <p:cNvPr id="195" name="正方形/長方形 194">
            <a:extLst>
              <a:ext uri="{FF2B5EF4-FFF2-40B4-BE49-F238E27FC236}">
                <a16:creationId xmlns:a16="http://schemas.microsoft.com/office/drawing/2014/main" id="{1161ABAD-AECB-4854-9520-6AADA6036B3B}"/>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96" name="正方形/長方形 195">
            <a:extLst>
              <a:ext uri="{FF2B5EF4-FFF2-40B4-BE49-F238E27FC236}">
                <a16:creationId xmlns:a16="http://schemas.microsoft.com/office/drawing/2014/main" id="{9CC94317-43E0-4977-BD7E-21A6C14378FC}"/>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97" name="四角形: 角を丸くする 196">
            <a:extLst>
              <a:ext uri="{FF2B5EF4-FFF2-40B4-BE49-F238E27FC236}">
                <a16:creationId xmlns:a16="http://schemas.microsoft.com/office/drawing/2014/main" id="{AD2F80CE-BB45-4B0C-A2EC-9DD6485A97F3}"/>
              </a:ext>
            </a:extLst>
          </p:cNvPr>
          <p:cNvSpPr/>
          <p:nvPr/>
        </p:nvSpPr>
        <p:spPr>
          <a:xfrm>
            <a:off x="7269564" y="2117776"/>
            <a:ext cx="2304256" cy="1455240"/>
          </a:xfrm>
          <a:prstGeom prst="roundRect">
            <a:avLst/>
          </a:prstGeom>
          <a:noFill/>
          <a:ln w="76200">
            <a:solidFill>
              <a:schemeClr val="accent5"/>
            </a:solidFill>
          </a:ln>
          <a:effectLst>
            <a:glow rad="508000">
              <a:schemeClr val="accent1">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sp>
        <p:nvSpPr>
          <p:cNvPr id="198" name="正方形/長方形 197">
            <a:extLst>
              <a:ext uri="{FF2B5EF4-FFF2-40B4-BE49-F238E27FC236}">
                <a16:creationId xmlns:a16="http://schemas.microsoft.com/office/drawing/2014/main" id="{CD6E0717-2CD5-4F3A-8B4E-4AC1C561B26A}"/>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Tree>
    <p:extLst>
      <p:ext uri="{BB962C8B-B14F-4D97-AF65-F5344CB8AC3E}">
        <p14:creationId xmlns:p14="http://schemas.microsoft.com/office/powerpoint/2010/main" val="380017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EB0F3B4-1FEF-4299-97C5-52023D3767E1}"/>
              </a:ext>
            </a:extLst>
          </p:cNvPr>
          <p:cNvSpPr>
            <a:spLocks noGrp="1"/>
          </p:cNvSpPr>
          <p:nvPr>
            <p:ph type="sldNum" sz="quarter" idx="4"/>
          </p:nvPr>
        </p:nvSpPr>
        <p:spPr/>
        <p:txBody>
          <a:bodyPr/>
          <a:lstStyle/>
          <a:p>
            <a:fld id="{9415C552-2568-46D4-A4ED-2F86E9B30B54}" type="slidenum">
              <a:rPr kumimoji="1" lang="ja-JP" altLang="en-US" smtClean="0"/>
              <a:t>2</a:t>
            </a:fld>
            <a:endParaRPr kumimoji="1" lang="ja-JP" altLang="en-US"/>
          </a:p>
        </p:txBody>
      </p:sp>
      <p:sp>
        <p:nvSpPr>
          <p:cNvPr id="3" name="フッター プレースホルダー 2">
            <a:extLst>
              <a:ext uri="{FF2B5EF4-FFF2-40B4-BE49-F238E27FC236}">
                <a16:creationId xmlns:a16="http://schemas.microsoft.com/office/drawing/2014/main" id="{0B096FD7-65F7-4825-8DE7-AB7773EC2189}"/>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92246F4A-F8FB-4B07-BE94-E12C950C29A0}"/>
              </a:ext>
            </a:extLst>
          </p:cNvPr>
          <p:cNvSpPr>
            <a:spLocks noGrp="1"/>
          </p:cNvSpPr>
          <p:nvPr>
            <p:ph type="body" sz="quarter" idx="12"/>
          </p:nvPr>
        </p:nvSpPr>
        <p:spPr/>
        <p:txBody>
          <a:bodyPr/>
          <a:lstStyle/>
          <a:p>
            <a:pPr marL="285750" indent="-285750">
              <a:buFont typeface="Arial" panose="020B0604020202020204" pitchFamily="34" charset="0"/>
              <a:buChar char="•"/>
            </a:pPr>
            <a:r>
              <a:rPr lang="en-US" altLang="ja-JP" dirty="0"/>
              <a:t>GAN</a:t>
            </a:r>
            <a:r>
              <a:rPr lang="ja-JP" altLang="en-US" dirty="0"/>
              <a:t>のユースケース</a:t>
            </a:r>
            <a:endParaRPr lang="en-US" altLang="ja-JP" dirty="0"/>
          </a:p>
          <a:p>
            <a:pPr marL="285750" indent="-285750">
              <a:buFont typeface="Arial" panose="020B0604020202020204" pitchFamily="34" charset="0"/>
              <a:buChar char="•"/>
            </a:pPr>
            <a:r>
              <a:rPr kumimoji="1" lang="ja-JP" altLang="en-US" dirty="0"/>
              <a:t>ニューラルネットワーク</a:t>
            </a:r>
            <a:r>
              <a:rPr lang="ja-JP" altLang="en-US" dirty="0"/>
              <a:t>の概要</a:t>
            </a:r>
            <a:endParaRPr lang="en-US" altLang="ja-JP" dirty="0"/>
          </a:p>
          <a:p>
            <a:pPr marL="285750" indent="-285750">
              <a:buFont typeface="Arial" panose="020B0604020202020204" pitchFamily="34" charset="0"/>
              <a:buChar char="•"/>
            </a:pPr>
            <a:r>
              <a:rPr lang="en-US" altLang="ja-JP" dirty="0"/>
              <a:t>GAN</a:t>
            </a:r>
            <a:r>
              <a:rPr lang="ja-JP" altLang="en-US" dirty="0"/>
              <a:t>の学習の仕組み</a:t>
            </a:r>
            <a:endParaRPr lang="en-US" altLang="ja-JP" dirty="0"/>
          </a:p>
          <a:p>
            <a:pPr marL="285750" indent="-285750">
              <a:buFont typeface="Arial" panose="020B0604020202020204" pitchFamily="34" charset="0"/>
              <a:buChar char="•"/>
            </a:pPr>
            <a:r>
              <a:rPr lang="ja-JP" altLang="en-US" dirty="0"/>
              <a:t>デモンストレーション</a:t>
            </a:r>
            <a:endParaRPr kumimoji="1" lang="en-US" altLang="ja-JP" dirty="0"/>
          </a:p>
          <a:p>
            <a:endParaRPr kumimoji="1" lang="en-US" altLang="ja-JP" dirty="0"/>
          </a:p>
        </p:txBody>
      </p:sp>
      <p:sp>
        <p:nvSpPr>
          <p:cNvPr id="5" name="タイトル 4">
            <a:extLst>
              <a:ext uri="{FF2B5EF4-FFF2-40B4-BE49-F238E27FC236}">
                <a16:creationId xmlns:a16="http://schemas.microsoft.com/office/drawing/2014/main" id="{17A46219-33CF-4834-AE81-A2651A889ED0}"/>
              </a:ext>
            </a:extLst>
          </p:cNvPr>
          <p:cNvSpPr>
            <a:spLocks noGrp="1"/>
          </p:cNvSpPr>
          <p:nvPr>
            <p:ph type="title"/>
          </p:nvPr>
        </p:nvSpPr>
        <p:spPr/>
        <p:txBody>
          <a:bodyPr/>
          <a:lstStyle/>
          <a:p>
            <a:r>
              <a:rPr kumimoji="1" lang="en-US" altLang="ja-JP" dirty="0"/>
              <a:t>Agenda</a:t>
            </a:r>
            <a:endParaRPr kumimoji="1" lang="ja-JP" altLang="en-US" dirty="0"/>
          </a:p>
        </p:txBody>
      </p:sp>
    </p:spTree>
    <p:extLst>
      <p:ext uri="{BB962C8B-B14F-4D97-AF65-F5344CB8AC3E}">
        <p14:creationId xmlns:p14="http://schemas.microsoft.com/office/powerpoint/2010/main" val="5013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フリーフォーム: 図形 193">
            <a:extLst>
              <a:ext uri="{FF2B5EF4-FFF2-40B4-BE49-F238E27FC236}">
                <a16:creationId xmlns:a16="http://schemas.microsoft.com/office/drawing/2014/main" id="{7FE0D60D-291C-4199-B436-82DE64E16ABC}"/>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0" name="直線矢印コネクタ 189">
            <a:extLst>
              <a:ext uri="{FF2B5EF4-FFF2-40B4-BE49-F238E27FC236}">
                <a16:creationId xmlns:a16="http://schemas.microsoft.com/office/drawing/2014/main" id="{EB6C65DF-1945-4B7E-8BBC-A2D497A9A529}"/>
              </a:ext>
            </a:extLst>
          </p:cNvPr>
          <p:cNvCxnSpPr>
            <a:cxnSpLocks/>
          </p:cNvCxnSpPr>
          <p:nvPr/>
        </p:nvCxnSpPr>
        <p:spPr>
          <a:xfrm flipV="1">
            <a:off x="2135560" y="2886417"/>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1" name="フリーフォーム: 図形 190">
            <a:extLst>
              <a:ext uri="{FF2B5EF4-FFF2-40B4-BE49-F238E27FC236}">
                <a16:creationId xmlns:a16="http://schemas.microsoft.com/office/drawing/2014/main" id="{A12C20E0-4107-4071-B791-4D37CB6819E5}"/>
              </a:ext>
            </a:extLst>
          </p:cNvPr>
          <p:cNvSpPr/>
          <p:nvPr/>
        </p:nvSpPr>
        <p:spPr>
          <a:xfrm>
            <a:off x="6786870" y="3084038"/>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2" name="フリーフォーム: 図形 191">
            <a:extLst>
              <a:ext uri="{FF2B5EF4-FFF2-40B4-BE49-F238E27FC236}">
                <a16:creationId xmlns:a16="http://schemas.microsoft.com/office/drawing/2014/main" id="{3C9AC539-7EE4-4297-A9E9-01F3127C1819}"/>
              </a:ext>
            </a:extLst>
          </p:cNvPr>
          <p:cNvSpPr/>
          <p:nvPr/>
        </p:nvSpPr>
        <p:spPr>
          <a:xfrm>
            <a:off x="6744072" y="2924942"/>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3" name="四角形: 角を丸くする 192">
            <a:extLst>
              <a:ext uri="{FF2B5EF4-FFF2-40B4-BE49-F238E27FC236}">
                <a16:creationId xmlns:a16="http://schemas.microsoft.com/office/drawing/2014/main" id="{62AB012C-BF2E-4543-9287-92E85106D7FA}"/>
              </a:ext>
            </a:extLst>
          </p:cNvPr>
          <p:cNvSpPr/>
          <p:nvPr/>
        </p:nvSpPr>
        <p:spPr>
          <a:xfrm>
            <a:off x="7269564" y="2132854"/>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20</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ja-JP" altLang="en-US" dirty="0"/>
              <a:t>学習の進行による生成精度の向上</a:t>
            </a:r>
            <a:endParaRPr kumimoji="1" lang="ja-JP" altLang="en-US" dirty="0"/>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w="12700">
            <a:solidFill>
              <a:schemeClr val="tx1"/>
            </a:solidFill>
          </a:ln>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5016581" y="5281463"/>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sp>
        <p:nvSpPr>
          <p:cNvPr id="182" name="テキスト ボックス 181">
            <a:extLst>
              <a:ext uri="{FF2B5EF4-FFF2-40B4-BE49-F238E27FC236}">
                <a16:creationId xmlns:a16="http://schemas.microsoft.com/office/drawing/2014/main" id="{BE8B9B5A-722A-4AF5-B9BA-1D2DE7F50BFC}"/>
              </a:ext>
            </a:extLst>
          </p:cNvPr>
          <p:cNvSpPr txBox="1"/>
          <p:nvPr/>
        </p:nvSpPr>
        <p:spPr>
          <a:xfrm>
            <a:off x="7464152" y="4213216"/>
            <a:ext cx="3824880" cy="584775"/>
          </a:xfrm>
          <a:prstGeom prst="rect">
            <a:avLst/>
          </a:prstGeom>
          <a:noFill/>
        </p:spPr>
        <p:txBody>
          <a:bodyPr wrap="square" rtlCol="0">
            <a:spAutoFit/>
          </a:bodyPr>
          <a:lstStyle/>
          <a:p>
            <a:pPr algn="l"/>
            <a:r>
              <a:rPr kumimoji="1" lang="ja-JP" altLang="en-US" sz="1600" b="1" dirty="0">
                <a:solidFill>
                  <a:schemeClr val="accent5"/>
                </a:solidFill>
              </a:rPr>
              <a:t>生成精度が向上した</a:t>
            </a:r>
            <a:r>
              <a:rPr kumimoji="1" lang="en-US" altLang="ja-JP" sz="1600" b="1" dirty="0">
                <a:solidFill>
                  <a:schemeClr val="accent5"/>
                </a:solidFill>
              </a:rPr>
              <a:t>Generator</a:t>
            </a:r>
            <a:r>
              <a:rPr kumimoji="1" lang="ja-JP" altLang="en-US" sz="1600" b="1" dirty="0">
                <a:solidFill>
                  <a:schemeClr val="accent5"/>
                </a:solidFill>
              </a:rPr>
              <a:t>を使って</a:t>
            </a:r>
            <a:r>
              <a:rPr kumimoji="1" lang="en-US" altLang="ja-JP" sz="1600" b="1" dirty="0">
                <a:solidFill>
                  <a:schemeClr val="accent5"/>
                </a:solidFill>
              </a:rPr>
              <a:t>Discriminator</a:t>
            </a:r>
            <a:r>
              <a:rPr kumimoji="1" lang="ja-JP" altLang="en-US" sz="1600" b="1" dirty="0">
                <a:solidFill>
                  <a:schemeClr val="accent5"/>
                </a:solidFill>
              </a:rPr>
              <a:t>を学習させる</a:t>
            </a:r>
          </a:p>
        </p:txBody>
      </p:sp>
      <p:sp>
        <p:nvSpPr>
          <p:cNvPr id="183" name="テキスト ボックス 182">
            <a:extLst>
              <a:ext uri="{FF2B5EF4-FFF2-40B4-BE49-F238E27FC236}">
                <a16:creationId xmlns:a16="http://schemas.microsoft.com/office/drawing/2014/main" id="{7DBA2DE2-5733-469B-AAAC-DF0EFC0F3348}"/>
              </a:ext>
            </a:extLst>
          </p:cNvPr>
          <p:cNvSpPr txBox="1"/>
          <p:nvPr/>
        </p:nvSpPr>
        <p:spPr>
          <a:xfrm>
            <a:off x="1127760" y="4221088"/>
            <a:ext cx="3875043" cy="584775"/>
          </a:xfrm>
          <a:prstGeom prst="rect">
            <a:avLst/>
          </a:prstGeom>
          <a:noFill/>
        </p:spPr>
        <p:txBody>
          <a:bodyPr wrap="square" rtlCol="0">
            <a:spAutoFit/>
          </a:bodyPr>
          <a:lstStyle/>
          <a:p>
            <a:pPr algn="l"/>
            <a:r>
              <a:rPr kumimoji="1" lang="ja-JP" altLang="en-US" sz="1600" b="1" dirty="0">
                <a:solidFill>
                  <a:srgbClr val="0070C0"/>
                </a:solidFill>
              </a:rPr>
              <a:t>判定精度が向上した</a:t>
            </a:r>
            <a:r>
              <a:rPr kumimoji="1" lang="en-US" altLang="ja-JP" sz="1600" b="1" dirty="0">
                <a:solidFill>
                  <a:srgbClr val="0070C0"/>
                </a:solidFill>
              </a:rPr>
              <a:t>Discriminator</a:t>
            </a:r>
            <a:r>
              <a:rPr kumimoji="1" lang="ja-JP" altLang="en-US" sz="1600" b="1" dirty="0">
                <a:solidFill>
                  <a:srgbClr val="0070C0"/>
                </a:solidFill>
              </a:rPr>
              <a:t>を使って</a:t>
            </a:r>
            <a:r>
              <a:rPr kumimoji="1" lang="en-US" altLang="ja-JP" sz="1600" b="1" dirty="0">
                <a:solidFill>
                  <a:srgbClr val="0070C0"/>
                </a:solidFill>
              </a:rPr>
              <a:t>Generator</a:t>
            </a:r>
            <a:r>
              <a:rPr kumimoji="1" lang="ja-JP" altLang="en-US" sz="1600" b="1" dirty="0">
                <a:solidFill>
                  <a:srgbClr val="0070C0"/>
                </a:solidFill>
              </a:rPr>
              <a:t>を学習させる</a:t>
            </a:r>
          </a:p>
        </p:txBody>
      </p:sp>
      <p:pic>
        <p:nvPicPr>
          <p:cNvPr id="177" name="図 176">
            <a:extLst>
              <a:ext uri="{FF2B5EF4-FFF2-40B4-BE49-F238E27FC236}">
                <a16:creationId xmlns:a16="http://schemas.microsoft.com/office/drawing/2014/main" id="{ACAA6C91-136A-4631-A495-62B5786B05BC}"/>
              </a:ext>
            </a:extLst>
          </p:cNvPr>
          <p:cNvPicPr>
            <a:picLocks noChangeAspect="1"/>
          </p:cNvPicPr>
          <p:nvPr/>
        </p:nvPicPr>
        <p:blipFill>
          <a:blip r:embed="rId4"/>
          <a:stretch>
            <a:fillRect/>
          </a:stretch>
        </p:blipFill>
        <p:spPr>
          <a:xfrm>
            <a:off x="5709554" y="2380278"/>
            <a:ext cx="769236" cy="956347"/>
          </a:xfrm>
          <a:prstGeom prst="rect">
            <a:avLst/>
          </a:prstGeom>
        </p:spPr>
      </p:pic>
      <p:sp>
        <p:nvSpPr>
          <p:cNvPr id="179" name="正方形/長方形 178">
            <a:extLst>
              <a:ext uri="{FF2B5EF4-FFF2-40B4-BE49-F238E27FC236}">
                <a16:creationId xmlns:a16="http://schemas.microsoft.com/office/drawing/2014/main" id="{320F619D-3ADF-4EC6-A421-37BCF8420690}"/>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80" name="正方形/長方形 179">
            <a:extLst>
              <a:ext uri="{FF2B5EF4-FFF2-40B4-BE49-F238E27FC236}">
                <a16:creationId xmlns:a16="http://schemas.microsoft.com/office/drawing/2014/main" id="{CE076EEE-E906-4B1A-B086-9160450753E7}"/>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84" name="正方形/長方形 183">
            <a:extLst>
              <a:ext uri="{FF2B5EF4-FFF2-40B4-BE49-F238E27FC236}">
                <a16:creationId xmlns:a16="http://schemas.microsoft.com/office/drawing/2014/main" id="{D727096D-5348-4985-AC85-435BC90EDFF5}"/>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
        <p:nvSpPr>
          <p:cNvPr id="185" name="矢印: 上カーブ 184">
            <a:extLst>
              <a:ext uri="{FF2B5EF4-FFF2-40B4-BE49-F238E27FC236}">
                <a16:creationId xmlns:a16="http://schemas.microsoft.com/office/drawing/2014/main" id="{E4009930-19F5-4525-AF2E-443BE8DA3F73}"/>
              </a:ext>
            </a:extLst>
          </p:cNvPr>
          <p:cNvSpPr/>
          <p:nvPr/>
        </p:nvSpPr>
        <p:spPr>
          <a:xfrm>
            <a:off x="3575720" y="5373216"/>
            <a:ext cx="5454152" cy="1145333"/>
          </a:xfrm>
          <a:prstGeom prst="curved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7" name="矢印: 上カーブ 186">
            <a:extLst>
              <a:ext uri="{FF2B5EF4-FFF2-40B4-BE49-F238E27FC236}">
                <a16:creationId xmlns:a16="http://schemas.microsoft.com/office/drawing/2014/main" id="{5CE5F095-74FC-464A-A8DC-EEF3E46B3156}"/>
              </a:ext>
            </a:extLst>
          </p:cNvPr>
          <p:cNvSpPr/>
          <p:nvPr/>
        </p:nvSpPr>
        <p:spPr>
          <a:xfrm flipH="1">
            <a:off x="3357837" y="4854924"/>
            <a:ext cx="5546528" cy="1145333"/>
          </a:xfrm>
          <a:prstGeom prst="curved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95" name="テキスト ボックス 194">
            <a:extLst>
              <a:ext uri="{FF2B5EF4-FFF2-40B4-BE49-F238E27FC236}">
                <a16:creationId xmlns:a16="http://schemas.microsoft.com/office/drawing/2014/main" id="{6E146952-B857-41D2-8FF4-388C80974D82}"/>
              </a:ext>
            </a:extLst>
          </p:cNvPr>
          <p:cNvSpPr txBox="1"/>
          <p:nvPr/>
        </p:nvSpPr>
        <p:spPr>
          <a:xfrm>
            <a:off x="5547652" y="5734997"/>
            <a:ext cx="1675034" cy="646331"/>
          </a:xfrm>
          <a:prstGeom prst="rect">
            <a:avLst/>
          </a:prstGeom>
          <a:solidFill>
            <a:schemeClr val="bg1"/>
          </a:solidFill>
        </p:spPr>
        <p:txBody>
          <a:bodyPr wrap="square" rtlCol="0">
            <a:spAutoFit/>
          </a:bodyPr>
          <a:lstStyle/>
          <a:p>
            <a:pPr algn="l"/>
            <a:r>
              <a:rPr kumimoji="1" lang="ja-JP" altLang="en-US" b="1" u="sng" dirty="0"/>
              <a:t>交互に繰り返し学習させる</a:t>
            </a:r>
          </a:p>
        </p:txBody>
      </p:sp>
    </p:spTree>
    <p:extLst>
      <p:ext uri="{BB962C8B-B14F-4D97-AF65-F5344CB8AC3E}">
        <p14:creationId xmlns:p14="http://schemas.microsoft.com/office/powerpoint/2010/main" val="203165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フリーフォーム: 図形 193">
            <a:extLst>
              <a:ext uri="{FF2B5EF4-FFF2-40B4-BE49-F238E27FC236}">
                <a16:creationId xmlns:a16="http://schemas.microsoft.com/office/drawing/2014/main" id="{7FE0D60D-291C-4199-B436-82DE64E16ABC}"/>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0" name="直線矢印コネクタ 189">
            <a:extLst>
              <a:ext uri="{FF2B5EF4-FFF2-40B4-BE49-F238E27FC236}">
                <a16:creationId xmlns:a16="http://schemas.microsoft.com/office/drawing/2014/main" id="{EB6C65DF-1945-4B7E-8BBC-A2D497A9A529}"/>
              </a:ext>
            </a:extLst>
          </p:cNvPr>
          <p:cNvCxnSpPr>
            <a:cxnSpLocks/>
          </p:cNvCxnSpPr>
          <p:nvPr/>
        </p:nvCxnSpPr>
        <p:spPr>
          <a:xfrm flipV="1">
            <a:off x="2135560" y="2886417"/>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1" name="フリーフォーム: 図形 190">
            <a:extLst>
              <a:ext uri="{FF2B5EF4-FFF2-40B4-BE49-F238E27FC236}">
                <a16:creationId xmlns:a16="http://schemas.microsoft.com/office/drawing/2014/main" id="{A12C20E0-4107-4071-B791-4D37CB6819E5}"/>
              </a:ext>
            </a:extLst>
          </p:cNvPr>
          <p:cNvSpPr/>
          <p:nvPr/>
        </p:nvSpPr>
        <p:spPr>
          <a:xfrm>
            <a:off x="6786870" y="3084038"/>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2" name="フリーフォーム: 図形 191">
            <a:extLst>
              <a:ext uri="{FF2B5EF4-FFF2-40B4-BE49-F238E27FC236}">
                <a16:creationId xmlns:a16="http://schemas.microsoft.com/office/drawing/2014/main" id="{3C9AC539-7EE4-4297-A9E9-01F3127C1819}"/>
              </a:ext>
            </a:extLst>
          </p:cNvPr>
          <p:cNvSpPr/>
          <p:nvPr/>
        </p:nvSpPr>
        <p:spPr>
          <a:xfrm>
            <a:off x="6744072" y="2924942"/>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21</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ja-JP" altLang="en-US" dirty="0"/>
              <a:t>学習の進行による生成精度の向上</a:t>
            </a:r>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w="12700">
            <a:solidFill>
              <a:srgbClr val="0070C0"/>
            </a:solidFill>
          </a:ln>
          <a:effectLst>
            <a:glow rad="63500">
              <a:srgbClr val="0070C0">
                <a:alpha val="40000"/>
              </a:srgb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w="12700">
            <a:solidFill>
              <a:schemeClr val="accent5"/>
            </a:solidFill>
          </a:ln>
          <a:effectLst>
            <a:glow rad="63500">
              <a:schemeClr val="accent1">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5016581" y="5281463"/>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45" name="グループ化 144">
            <a:extLst>
              <a:ext uri="{FF2B5EF4-FFF2-40B4-BE49-F238E27FC236}">
                <a16:creationId xmlns:a16="http://schemas.microsoft.com/office/drawing/2014/main" id="{E23B0BE8-685E-4FCD-9F08-BE366FD16B13}"/>
              </a:ext>
            </a:extLst>
          </p:cNvPr>
          <p:cNvGrpSpPr/>
          <p:nvPr/>
        </p:nvGrpSpPr>
        <p:grpSpPr>
          <a:xfrm>
            <a:off x="2908598" y="2519928"/>
            <a:ext cx="126261" cy="861447"/>
            <a:chOff x="2441347" y="4509120"/>
            <a:chExt cx="126261" cy="861447"/>
          </a:xfrm>
        </p:grpSpPr>
        <p:sp>
          <p:nvSpPr>
            <p:cNvPr id="148" name="テキスト ボックス 147">
              <a:extLst>
                <a:ext uri="{FF2B5EF4-FFF2-40B4-BE49-F238E27FC236}">
                  <a16:creationId xmlns:a16="http://schemas.microsoft.com/office/drawing/2014/main" id="{D27208D4-619C-477D-A5B5-0C536D1822D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83587B34-01A2-44FC-96FE-AC698BC62D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FBC22FDB-03E9-456E-ACA4-E2870DF806B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45D59B91-59C7-43FF-88A5-DF6E3E28450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3" name="テキスト ボックス 152">
              <a:extLst>
                <a:ext uri="{FF2B5EF4-FFF2-40B4-BE49-F238E27FC236}">
                  <a16:creationId xmlns:a16="http://schemas.microsoft.com/office/drawing/2014/main" id="{87CC7717-AA94-4531-8CAB-D9AAEFED6C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 name="グループ化 12">
            <a:extLst>
              <a:ext uri="{FF2B5EF4-FFF2-40B4-BE49-F238E27FC236}">
                <a16:creationId xmlns:a16="http://schemas.microsoft.com/office/drawing/2014/main" id="{45A87020-77E5-48B9-9A9E-16A8924311EE}"/>
              </a:ext>
            </a:extLst>
          </p:cNvPr>
          <p:cNvGrpSpPr/>
          <p:nvPr/>
        </p:nvGrpSpPr>
        <p:grpSpPr>
          <a:xfrm>
            <a:off x="3192915" y="2445257"/>
            <a:ext cx="128681" cy="996608"/>
            <a:chOff x="2438927" y="4014589"/>
            <a:chExt cx="128681" cy="996608"/>
          </a:xfrm>
        </p:grpSpPr>
        <p:grpSp>
          <p:nvGrpSpPr>
            <p:cNvPr id="154" name="グループ化 153">
              <a:extLst>
                <a:ext uri="{FF2B5EF4-FFF2-40B4-BE49-F238E27FC236}">
                  <a16:creationId xmlns:a16="http://schemas.microsoft.com/office/drawing/2014/main" id="{FCB6E028-DC72-488D-B5CA-ECA5F0FDA417}"/>
                </a:ext>
              </a:extLst>
            </p:cNvPr>
            <p:cNvGrpSpPr/>
            <p:nvPr/>
          </p:nvGrpSpPr>
          <p:grpSpPr>
            <a:xfrm>
              <a:off x="2438927" y="4149750"/>
              <a:ext cx="126261" cy="861447"/>
              <a:chOff x="2441347" y="4509120"/>
              <a:chExt cx="126261" cy="861447"/>
            </a:xfrm>
          </p:grpSpPr>
          <p:sp>
            <p:nvSpPr>
              <p:cNvPr id="155" name="テキスト ボックス 154">
                <a:extLst>
                  <a:ext uri="{FF2B5EF4-FFF2-40B4-BE49-F238E27FC236}">
                    <a16:creationId xmlns:a16="http://schemas.microsoft.com/office/drawing/2014/main" id="{26257CDA-9140-49C7-AE32-FEA76C10F85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6" name="テキスト ボックス 155">
                <a:extLst>
                  <a:ext uri="{FF2B5EF4-FFF2-40B4-BE49-F238E27FC236}">
                    <a16:creationId xmlns:a16="http://schemas.microsoft.com/office/drawing/2014/main" id="{253525A0-91E0-4E16-916E-9FF538E63E3F}"/>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3EA800D9-1C21-4E2A-AC08-8794CF4908E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4CBD5F72-50C7-4B92-BFDF-6D2CAF5E167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D5275FEF-5717-42E3-90DB-C59999EA573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0" name="テキスト ボックス 159">
              <a:extLst>
                <a:ext uri="{FF2B5EF4-FFF2-40B4-BE49-F238E27FC236}">
                  <a16:creationId xmlns:a16="http://schemas.microsoft.com/office/drawing/2014/main" id="{E963C656-A7BE-4998-869E-A4C7BBB1ACEF}"/>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 name="グループ化 13">
            <a:extLst>
              <a:ext uri="{FF2B5EF4-FFF2-40B4-BE49-F238E27FC236}">
                <a16:creationId xmlns:a16="http://schemas.microsoft.com/office/drawing/2014/main" id="{7338C629-C08C-4621-A159-3AD7BA4D4195}"/>
              </a:ext>
            </a:extLst>
          </p:cNvPr>
          <p:cNvGrpSpPr/>
          <p:nvPr/>
        </p:nvGrpSpPr>
        <p:grpSpPr>
          <a:xfrm>
            <a:off x="3848351" y="2374280"/>
            <a:ext cx="127667" cy="1146537"/>
            <a:chOff x="2756937" y="3800073"/>
            <a:chExt cx="127667" cy="1146537"/>
          </a:xfrm>
        </p:grpSpPr>
        <p:grpSp>
          <p:nvGrpSpPr>
            <p:cNvPr id="12" name="グループ化 11">
              <a:extLst>
                <a:ext uri="{FF2B5EF4-FFF2-40B4-BE49-F238E27FC236}">
                  <a16:creationId xmlns:a16="http://schemas.microsoft.com/office/drawing/2014/main" id="{7223E673-B24D-42CE-93AA-DC617D4B87A9}"/>
                </a:ext>
              </a:extLst>
            </p:cNvPr>
            <p:cNvGrpSpPr/>
            <p:nvPr/>
          </p:nvGrpSpPr>
          <p:grpSpPr>
            <a:xfrm>
              <a:off x="2756937" y="3939406"/>
              <a:ext cx="127667" cy="1007204"/>
              <a:chOff x="2756937" y="3944089"/>
              <a:chExt cx="127667" cy="1007204"/>
            </a:xfrm>
          </p:grpSpPr>
          <p:grpSp>
            <p:nvGrpSpPr>
              <p:cNvPr id="161" name="グループ化 160">
                <a:extLst>
                  <a:ext uri="{FF2B5EF4-FFF2-40B4-BE49-F238E27FC236}">
                    <a16:creationId xmlns:a16="http://schemas.microsoft.com/office/drawing/2014/main" id="{5EB7763F-8C7B-41D4-925C-48F86312B739}"/>
                  </a:ext>
                </a:extLst>
              </p:cNvPr>
              <p:cNvGrpSpPr/>
              <p:nvPr/>
            </p:nvGrpSpPr>
            <p:grpSpPr>
              <a:xfrm>
                <a:off x="2758343" y="4089846"/>
                <a:ext cx="126261" cy="861447"/>
                <a:chOff x="2441347" y="4509120"/>
                <a:chExt cx="126261" cy="861447"/>
              </a:xfrm>
            </p:grpSpPr>
            <p:sp>
              <p:nvSpPr>
                <p:cNvPr id="162" name="テキスト ボックス 161">
                  <a:extLst>
                    <a:ext uri="{FF2B5EF4-FFF2-40B4-BE49-F238E27FC236}">
                      <a16:creationId xmlns:a16="http://schemas.microsoft.com/office/drawing/2014/main" id="{7362E6AC-36FF-4F9D-9AA3-076AD4C26DF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3" name="テキスト ボックス 162">
                  <a:extLst>
                    <a:ext uri="{FF2B5EF4-FFF2-40B4-BE49-F238E27FC236}">
                      <a16:creationId xmlns:a16="http://schemas.microsoft.com/office/drawing/2014/main" id="{424AFBBE-6E59-4CF4-BC0C-FAE8C07E441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4" name="テキスト ボックス 163">
                  <a:extLst>
                    <a:ext uri="{FF2B5EF4-FFF2-40B4-BE49-F238E27FC236}">
                      <a16:creationId xmlns:a16="http://schemas.microsoft.com/office/drawing/2014/main" id="{292E6002-E4A8-4045-89E7-50F4FD6C5A9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5" name="テキスト ボックス 164">
                  <a:extLst>
                    <a:ext uri="{FF2B5EF4-FFF2-40B4-BE49-F238E27FC236}">
                      <a16:creationId xmlns:a16="http://schemas.microsoft.com/office/drawing/2014/main" id="{617B47EA-9535-447A-86D8-3BC9BA6B353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6" name="テキスト ボックス 165">
                  <a:extLst>
                    <a:ext uri="{FF2B5EF4-FFF2-40B4-BE49-F238E27FC236}">
                      <a16:creationId xmlns:a16="http://schemas.microsoft.com/office/drawing/2014/main" id="{F0E3B9FB-09CB-4E1A-9B1D-18A3E5BF102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7" name="テキスト ボックス 166">
                <a:extLst>
                  <a:ext uri="{FF2B5EF4-FFF2-40B4-BE49-F238E27FC236}">
                    <a16:creationId xmlns:a16="http://schemas.microsoft.com/office/drawing/2014/main" id="{51B3A752-B218-426C-88A1-51C74C3BBCB6}"/>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8" name="テキスト ボックス 167">
              <a:extLst>
                <a:ext uri="{FF2B5EF4-FFF2-40B4-BE49-F238E27FC236}">
                  <a16:creationId xmlns:a16="http://schemas.microsoft.com/office/drawing/2014/main" id="{C0DEDE00-636F-4E74-A209-32927F07362A}"/>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69" name="グループ化 168">
            <a:extLst>
              <a:ext uri="{FF2B5EF4-FFF2-40B4-BE49-F238E27FC236}">
                <a16:creationId xmlns:a16="http://schemas.microsoft.com/office/drawing/2014/main" id="{BFF23F00-DF31-4B2B-912B-F3ABEFCD74E6}"/>
              </a:ext>
            </a:extLst>
          </p:cNvPr>
          <p:cNvGrpSpPr/>
          <p:nvPr/>
        </p:nvGrpSpPr>
        <p:grpSpPr>
          <a:xfrm>
            <a:off x="3502531" y="2439938"/>
            <a:ext cx="106348" cy="996608"/>
            <a:chOff x="2438927" y="4014589"/>
            <a:chExt cx="128681" cy="996608"/>
          </a:xfrm>
        </p:grpSpPr>
        <p:grpSp>
          <p:nvGrpSpPr>
            <p:cNvPr id="170" name="グループ化 169">
              <a:extLst>
                <a:ext uri="{FF2B5EF4-FFF2-40B4-BE49-F238E27FC236}">
                  <a16:creationId xmlns:a16="http://schemas.microsoft.com/office/drawing/2014/main" id="{99455EF3-885B-4F45-8D00-CCDF67509E83}"/>
                </a:ext>
              </a:extLst>
            </p:cNvPr>
            <p:cNvGrpSpPr/>
            <p:nvPr/>
          </p:nvGrpSpPr>
          <p:grpSpPr>
            <a:xfrm>
              <a:off x="2438927" y="4149750"/>
              <a:ext cx="126261" cy="861447"/>
              <a:chOff x="2441347" y="4509120"/>
              <a:chExt cx="126261" cy="861447"/>
            </a:xfrm>
          </p:grpSpPr>
          <p:sp>
            <p:nvSpPr>
              <p:cNvPr id="172" name="テキスト ボックス 171">
                <a:extLst>
                  <a:ext uri="{FF2B5EF4-FFF2-40B4-BE49-F238E27FC236}">
                    <a16:creationId xmlns:a16="http://schemas.microsoft.com/office/drawing/2014/main" id="{3490D608-FFEE-40C2-9101-45CA081E1F2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3" name="テキスト ボックス 172">
                <a:extLst>
                  <a:ext uri="{FF2B5EF4-FFF2-40B4-BE49-F238E27FC236}">
                    <a16:creationId xmlns:a16="http://schemas.microsoft.com/office/drawing/2014/main" id="{A4F1A28F-4F90-4755-A18F-D5181A49C640}"/>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4" name="テキスト ボックス 173">
                <a:extLst>
                  <a:ext uri="{FF2B5EF4-FFF2-40B4-BE49-F238E27FC236}">
                    <a16:creationId xmlns:a16="http://schemas.microsoft.com/office/drawing/2014/main" id="{307EC41A-4D6F-4926-AF5B-06D2A382E26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5" name="テキスト ボックス 174">
                <a:extLst>
                  <a:ext uri="{FF2B5EF4-FFF2-40B4-BE49-F238E27FC236}">
                    <a16:creationId xmlns:a16="http://schemas.microsoft.com/office/drawing/2014/main" id="{0BAB51D4-1F51-4D2D-91FE-7DE8C4CD888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6" name="テキスト ボックス 175">
                <a:extLst>
                  <a:ext uri="{FF2B5EF4-FFF2-40B4-BE49-F238E27FC236}">
                    <a16:creationId xmlns:a16="http://schemas.microsoft.com/office/drawing/2014/main" id="{F7B6DC01-4EC5-41A8-92F5-361026F19F7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1" name="テキスト ボックス 170">
              <a:extLst>
                <a:ext uri="{FF2B5EF4-FFF2-40B4-BE49-F238E27FC236}">
                  <a16:creationId xmlns:a16="http://schemas.microsoft.com/office/drawing/2014/main" id="{824274DF-E978-4B04-A2A8-1C52F9C96194}"/>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82" name="テキスト ボックス 181">
            <a:extLst>
              <a:ext uri="{FF2B5EF4-FFF2-40B4-BE49-F238E27FC236}">
                <a16:creationId xmlns:a16="http://schemas.microsoft.com/office/drawing/2014/main" id="{BE8B9B5A-722A-4AF5-B9BA-1D2DE7F50BFC}"/>
              </a:ext>
            </a:extLst>
          </p:cNvPr>
          <p:cNvSpPr txBox="1"/>
          <p:nvPr/>
        </p:nvSpPr>
        <p:spPr>
          <a:xfrm>
            <a:off x="7464152" y="4213216"/>
            <a:ext cx="3824880" cy="584775"/>
          </a:xfrm>
          <a:prstGeom prst="rect">
            <a:avLst/>
          </a:prstGeom>
          <a:noFill/>
        </p:spPr>
        <p:txBody>
          <a:bodyPr wrap="square" rtlCol="0">
            <a:spAutoFit/>
          </a:bodyPr>
          <a:lstStyle/>
          <a:p>
            <a:pPr algn="l"/>
            <a:r>
              <a:rPr kumimoji="1" lang="ja-JP" altLang="en-US" sz="1600" b="1" dirty="0">
                <a:solidFill>
                  <a:schemeClr val="accent5"/>
                </a:solidFill>
              </a:rPr>
              <a:t>生成精度が向上した</a:t>
            </a:r>
            <a:r>
              <a:rPr kumimoji="1" lang="en-US" altLang="ja-JP" sz="1600" b="1" dirty="0">
                <a:solidFill>
                  <a:schemeClr val="accent5"/>
                </a:solidFill>
              </a:rPr>
              <a:t>Generator</a:t>
            </a:r>
            <a:r>
              <a:rPr kumimoji="1" lang="ja-JP" altLang="en-US" sz="1600" b="1" dirty="0">
                <a:solidFill>
                  <a:schemeClr val="accent5"/>
                </a:solidFill>
              </a:rPr>
              <a:t>を使って</a:t>
            </a:r>
            <a:r>
              <a:rPr kumimoji="1" lang="en-US" altLang="ja-JP" sz="1600" b="1" dirty="0">
                <a:solidFill>
                  <a:schemeClr val="accent5"/>
                </a:solidFill>
              </a:rPr>
              <a:t>Discriminator</a:t>
            </a:r>
            <a:r>
              <a:rPr kumimoji="1" lang="ja-JP" altLang="en-US" sz="1600" b="1" dirty="0">
                <a:solidFill>
                  <a:schemeClr val="accent5"/>
                </a:solidFill>
              </a:rPr>
              <a:t>を学習させる</a:t>
            </a:r>
          </a:p>
        </p:txBody>
      </p:sp>
      <p:sp>
        <p:nvSpPr>
          <p:cNvPr id="183" name="テキスト ボックス 182">
            <a:extLst>
              <a:ext uri="{FF2B5EF4-FFF2-40B4-BE49-F238E27FC236}">
                <a16:creationId xmlns:a16="http://schemas.microsoft.com/office/drawing/2014/main" id="{7DBA2DE2-5733-469B-AAAC-DF0EFC0F3348}"/>
              </a:ext>
            </a:extLst>
          </p:cNvPr>
          <p:cNvSpPr txBox="1"/>
          <p:nvPr/>
        </p:nvSpPr>
        <p:spPr>
          <a:xfrm>
            <a:off x="1127760" y="4221088"/>
            <a:ext cx="3875043" cy="584775"/>
          </a:xfrm>
          <a:prstGeom prst="rect">
            <a:avLst/>
          </a:prstGeom>
          <a:noFill/>
        </p:spPr>
        <p:txBody>
          <a:bodyPr wrap="square" rtlCol="0">
            <a:spAutoFit/>
          </a:bodyPr>
          <a:lstStyle/>
          <a:p>
            <a:pPr algn="l"/>
            <a:r>
              <a:rPr kumimoji="1" lang="ja-JP" altLang="en-US" sz="1600" b="1" dirty="0">
                <a:solidFill>
                  <a:srgbClr val="0070C0"/>
                </a:solidFill>
              </a:rPr>
              <a:t>判定精度が向上した</a:t>
            </a:r>
            <a:r>
              <a:rPr kumimoji="1" lang="en-US" altLang="ja-JP" sz="1600" b="1" dirty="0">
                <a:solidFill>
                  <a:srgbClr val="0070C0"/>
                </a:solidFill>
              </a:rPr>
              <a:t>Discriminator</a:t>
            </a:r>
            <a:r>
              <a:rPr kumimoji="1" lang="ja-JP" altLang="en-US" sz="1600" b="1" dirty="0">
                <a:solidFill>
                  <a:srgbClr val="0070C0"/>
                </a:solidFill>
              </a:rPr>
              <a:t>を使って</a:t>
            </a:r>
            <a:r>
              <a:rPr kumimoji="1" lang="en-US" altLang="ja-JP" sz="1600" b="1" dirty="0">
                <a:solidFill>
                  <a:srgbClr val="0070C0"/>
                </a:solidFill>
              </a:rPr>
              <a:t>Generator</a:t>
            </a:r>
            <a:r>
              <a:rPr kumimoji="1" lang="ja-JP" altLang="en-US" sz="1600" b="1" dirty="0">
                <a:solidFill>
                  <a:srgbClr val="0070C0"/>
                </a:solidFill>
              </a:rPr>
              <a:t>を学習させる</a:t>
            </a:r>
          </a:p>
        </p:txBody>
      </p:sp>
      <p:pic>
        <p:nvPicPr>
          <p:cNvPr id="177" name="図 176">
            <a:extLst>
              <a:ext uri="{FF2B5EF4-FFF2-40B4-BE49-F238E27FC236}">
                <a16:creationId xmlns:a16="http://schemas.microsoft.com/office/drawing/2014/main" id="{46A1A154-F783-4582-8FE8-91A9BF6831FC}"/>
              </a:ext>
            </a:extLst>
          </p:cNvPr>
          <p:cNvPicPr>
            <a:picLocks noChangeAspect="1"/>
          </p:cNvPicPr>
          <p:nvPr/>
        </p:nvPicPr>
        <p:blipFill>
          <a:blip r:embed="rId4"/>
          <a:stretch>
            <a:fillRect/>
          </a:stretch>
        </p:blipFill>
        <p:spPr>
          <a:xfrm>
            <a:off x="5662555" y="2418646"/>
            <a:ext cx="839998" cy="943702"/>
          </a:xfrm>
          <a:prstGeom prst="rect">
            <a:avLst/>
          </a:prstGeom>
        </p:spPr>
      </p:pic>
      <p:sp>
        <p:nvSpPr>
          <p:cNvPr id="179" name="正方形/長方形 178">
            <a:extLst>
              <a:ext uri="{FF2B5EF4-FFF2-40B4-BE49-F238E27FC236}">
                <a16:creationId xmlns:a16="http://schemas.microsoft.com/office/drawing/2014/main" id="{AA88E5CC-6E2A-4C96-B1E6-42238E11573A}"/>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80" name="正方形/長方形 179">
            <a:extLst>
              <a:ext uri="{FF2B5EF4-FFF2-40B4-BE49-F238E27FC236}">
                <a16:creationId xmlns:a16="http://schemas.microsoft.com/office/drawing/2014/main" id="{33225B54-0C08-486D-B2C9-5F3D83CD0056}"/>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84" name="正方形/長方形 183">
            <a:extLst>
              <a:ext uri="{FF2B5EF4-FFF2-40B4-BE49-F238E27FC236}">
                <a16:creationId xmlns:a16="http://schemas.microsoft.com/office/drawing/2014/main" id="{DF094B2C-7A85-422C-BF7C-9A70C9C6D421}"/>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
        <p:nvSpPr>
          <p:cNvPr id="185" name="矢印: 上カーブ 184">
            <a:extLst>
              <a:ext uri="{FF2B5EF4-FFF2-40B4-BE49-F238E27FC236}">
                <a16:creationId xmlns:a16="http://schemas.microsoft.com/office/drawing/2014/main" id="{D1C2CA94-E7F4-49DA-9A4F-631C5DD35A1A}"/>
              </a:ext>
            </a:extLst>
          </p:cNvPr>
          <p:cNvSpPr/>
          <p:nvPr/>
        </p:nvSpPr>
        <p:spPr>
          <a:xfrm>
            <a:off x="3575720" y="5373216"/>
            <a:ext cx="5454152" cy="1145333"/>
          </a:xfrm>
          <a:prstGeom prst="curved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7" name="矢印: 上カーブ 186">
            <a:extLst>
              <a:ext uri="{FF2B5EF4-FFF2-40B4-BE49-F238E27FC236}">
                <a16:creationId xmlns:a16="http://schemas.microsoft.com/office/drawing/2014/main" id="{FA8A5034-E343-4E29-A51B-B081F190021A}"/>
              </a:ext>
            </a:extLst>
          </p:cNvPr>
          <p:cNvSpPr/>
          <p:nvPr/>
        </p:nvSpPr>
        <p:spPr>
          <a:xfrm flipH="1">
            <a:off x="3357837" y="4854924"/>
            <a:ext cx="5546528" cy="1145333"/>
          </a:xfrm>
          <a:prstGeom prst="curved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95" name="テキスト ボックス 194">
            <a:extLst>
              <a:ext uri="{FF2B5EF4-FFF2-40B4-BE49-F238E27FC236}">
                <a16:creationId xmlns:a16="http://schemas.microsoft.com/office/drawing/2014/main" id="{08485B77-E29E-48EA-8647-5180A437A195}"/>
              </a:ext>
            </a:extLst>
          </p:cNvPr>
          <p:cNvSpPr txBox="1"/>
          <p:nvPr/>
        </p:nvSpPr>
        <p:spPr>
          <a:xfrm>
            <a:off x="5547652" y="5734997"/>
            <a:ext cx="1675034" cy="646331"/>
          </a:xfrm>
          <a:prstGeom prst="rect">
            <a:avLst/>
          </a:prstGeom>
          <a:solidFill>
            <a:schemeClr val="bg1"/>
          </a:solidFill>
        </p:spPr>
        <p:txBody>
          <a:bodyPr wrap="square" rtlCol="0">
            <a:spAutoFit/>
          </a:bodyPr>
          <a:lstStyle/>
          <a:p>
            <a:pPr algn="l"/>
            <a:r>
              <a:rPr kumimoji="1" lang="ja-JP" altLang="en-US" b="1" u="sng" dirty="0"/>
              <a:t>交互に繰り返し学習させる</a:t>
            </a:r>
          </a:p>
        </p:txBody>
      </p:sp>
    </p:spTree>
    <p:extLst>
      <p:ext uri="{BB962C8B-B14F-4D97-AF65-F5344CB8AC3E}">
        <p14:creationId xmlns:p14="http://schemas.microsoft.com/office/powerpoint/2010/main" val="167388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フリーフォーム: 図形 193">
            <a:extLst>
              <a:ext uri="{FF2B5EF4-FFF2-40B4-BE49-F238E27FC236}">
                <a16:creationId xmlns:a16="http://schemas.microsoft.com/office/drawing/2014/main" id="{7FE0D60D-291C-4199-B436-82DE64E16ABC}"/>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0" name="直線矢印コネクタ 189">
            <a:extLst>
              <a:ext uri="{FF2B5EF4-FFF2-40B4-BE49-F238E27FC236}">
                <a16:creationId xmlns:a16="http://schemas.microsoft.com/office/drawing/2014/main" id="{EB6C65DF-1945-4B7E-8BBC-A2D497A9A529}"/>
              </a:ext>
            </a:extLst>
          </p:cNvPr>
          <p:cNvCxnSpPr>
            <a:cxnSpLocks/>
          </p:cNvCxnSpPr>
          <p:nvPr/>
        </p:nvCxnSpPr>
        <p:spPr>
          <a:xfrm flipV="1">
            <a:off x="2135560" y="2886417"/>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1" name="フリーフォーム: 図形 190">
            <a:extLst>
              <a:ext uri="{FF2B5EF4-FFF2-40B4-BE49-F238E27FC236}">
                <a16:creationId xmlns:a16="http://schemas.microsoft.com/office/drawing/2014/main" id="{A12C20E0-4107-4071-B791-4D37CB6819E5}"/>
              </a:ext>
            </a:extLst>
          </p:cNvPr>
          <p:cNvSpPr/>
          <p:nvPr/>
        </p:nvSpPr>
        <p:spPr>
          <a:xfrm>
            <a:off x="6786870" y="3084038"/>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2" name="フリーフォーム: 図形 191">
            <a:extLst>
              <a:ext uri="{FF2B5EF4-FFF2-40B4-BE49-F238E27FC236}">
                <a16:creationId xmlns:a16="http://schemas.microsoft.com/office/drawing/2014/main" id="{3C9AC539-7EE4-4297-A9E9-01F3127C1819}"/>
              </a:ext>
            </a:extLst>
          </p:cNvPr>
          <p:cNvSpPr/>
          <p:nvPr/>
        </p:nvSpPr>
        <p:spPr>
          <a:xfrm>
            <a:off x="6744072" y="2924942"/>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22</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ja-JP" altLang="en-US" dirty="0"/>
              <a:t>学習の進行による生成精度の向上</a:t>
            </a:r>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w="12700">
            <a:solidFill>
              <a:srgbClr val="0070C0"/>
            </a:solidFill>
          </a:ln>
          <a:effectLst>
            <a:glow rad="127000">
              <a:srgbClr val="0070C0">
                <a:alpha val="40000"/>
              </a:srgb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w="12700">
            <a:solidFill>
              <a:schemeClr val="accent5"/>
            </a:solidFill>
          </a:ln>
          <a:effectLst>
            <a:glow rad="127000">
              <a:schemeClr val="accent1">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5016581" y="5281463"/>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45" name="グループ化 144">
            <a:extLst>
              <a:ext uri="{FF2B5EF4-FFF2-40B4-BE49-F238E27FC236}">
                <a16:creationId xmlns:a16="http://schemas.microsoft.com/office/drawing/2014/main" id="{E23B0BE8-685E-4FCD-9F08-BE366FD16B13}"/>
              </a:ext>
            </a:extLst>
          </p:cNvPr>
          <p:cNvGrpSpPr/>
          <p:nvPr/>
        </p:nvGrpSpPr>
        <p:grpSpPr>
          <a:xfrm>
            <a:off x="2908598" y="2519928"/>
            <a:ext cx="126261" cy="861447"/>
            <a:chOff x="2441347" y="4509120"/>
            <a:chExt cx="126261" cy="861447"/>
          </a:xfrm>
        </p:grpSpPr>
        <p:sp>
          <p:nvSpPr>
            <p:cNvPr id="148" name="テキスト ボックス 147">
              <a:extLst>
                <a:ext uri="{FF2B5EF4-FFF2-40B4-BE49-F238E27FC236}">
                  <a16:creationId xmlns:a16="http://schemas.microsoft.com/office/drawing/2014/main" id="{D27208D4-619C-477D-A5B5-0C536D1822D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83587B34-01A2-44FC-96FE-AC698BC62D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FBC22FDB-03E9-456E-ACA4-E2870DF806B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45D59B91-59C7-43FF-88A5-DF6E3E28450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3" name="テキスト ボックス 152">
              <a:extLst>
                <a:ext uri="{FF2B5EF4-FFF2-40B4-BE49-F238E27FC236}">
                  <a16:creationId xmlns:a16="http://schemas.microsoft.com/office/drawing/2014/main" id="{87CC7717-AA94-4531-8CAB-D9AAEFED6C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 name="グループ化 12">
            <a:extLst>
              <a:ext uri="{FF2B5EF4-FFF2-40B4-BE49-F238E27FC236}">
                <a16:creationId xmlns:a16="http://schemas.microsoft.com/office/drawing/2014/main" id="{45A87020-77E5-48B9-9A9E-16A8924311EE}"/>
              </a:ext>
            </a:extLst>
          </p:cNvPr>
          <p:cNvGrpSpPr/>
          <p:nvPr/>
        </p:nvGrpSpPr>
        <p:grpSpPr>
          <a:xfrm>
            <a:off x="3192915" y="2445257"/>
            <a:ext cx="128681" cy="996608"/>
            <a:chOff x="2438927" y="4014589"/>
            <a:chExt cx="128681" cy="996608"/>
          </a:xfrm>
        </p:grpSpPr>
        <p:grpSp>
          <p:nvGrpSpPr>
            <p:cNvPr id="154" name="グループ化 153">
              <a:extLst>
                <a:ext uri="{FF2B5EF4-FFF2-40B4-BE49-F238E27FC236}">
                  <a16:creationId xmlns:a16="http://schemas.microsoft.com/office/drawing/2014/main" id="{FCB6E028-DC72-488D-B5CA-ECA5F0FDA417}"/>
                </a:ext>
              </a:extLst>
            </p:cNvPr>
            <p:cNvGrpSpPr/>
            <p:nvPr/>
          </p:nvGrpSpPr>
          <p:grpSpPr>
            <a:xfrm>
              <a:off x="2438927" y="4149750"/>
              <a:ext cx="126261" cy="861447"/>
              <a:chOff x="2441347" y="4509120"/>
              <a:chExt cx="126261" cy="861447"/>
            </a:xfrm>
          </p:grpSpPr>
          <p:sp>
            <p:nvSpPr>
              <p:cNvPr id="155" name="テキスト ボックス 154">
                <a:extLst>
                  <a:ext uri="{FF2B5EF4-FFF2-40B4-BE49-F238E27FC236}">
                    <a16:creationId xmlns:a16="http://schemas.microsoft.com/office/drawing/2014/main" id="{26257CDA-9140-49C7-AE32-FEA76C10F85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6" name="テキスト ボックス 155">
                <a:extLst>
                  <a:ext uri="{FF2B5EF4-FFF2-40B4-BE49-F238E27FC236}">
                    <a16:creationId xmlns:a16="http://schemas.microsoft.com/office/drawing/2014/main" id="{253525A0-91E0-4E16-916E-9FF538E63E3F}"/>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3EA800D9-1C21-4E2A-AC08-8794CF4908E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4CBD5F72-50C7-4B92-BFDF-6D2CAF5E167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D5275FEF-5717-42E3-90DB-C59999EA573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0" name="テキスト ボックス 159">
              <a:extLst>
                <a:ext uri="{FF2B5EF4-FFF2-40B4-BE49-F238E27FC236}">
                  <a16:creationId xmlns:a16="http://schemas.microsoft.com/office/drawing/2014/main" id="{E963C656-A7BE-4998-869E-A4C7BBB1ACEF}"/>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 name="グループ化 13">
            <a:extLst>
              <a:ext uri="{FF2B5EF4-FFF2-40B4-BE49-F238E27FC236}">
                <a16:creationId xmlns:a16="http://schemas.microsoft.com/office/drawing/2014/main" id="{7338C629-C08C-4621-A159-3AD7BA4D4195}"/>
              </a:ext>
            </a:extLst>
          </p:cNvPr>
          <p:cNvGrpSpPr/>
          <p:nvPr/>
        </p:nvGrpSpPr>
        <p:grpSpPr>
          <a:xfrm>
            <a:off x="3848351" y="2374280"/>
            <a:ext cx="127667" cy="1146537"/>
            <a:chOff x="2756937" y="3800073"/>
            <a:chExt cx="127667" cy="1146537"/>
          </a:xfrm>
        </p:grpSpPr>
        <p:grpSp>
          <p:nvGrpSpPr>
            <p:cNvPr id="12" name="グループ化 11">
              <a:extLst>
                <a:ext uri="{FF2B5EF4-FFF2-40B4-BE49-F238E27FC236}">
                  <a16:creationId xmlns:a16="http://schemas.microsoft.com/office/drawing/2014/main" id="{7223E673-B24D-42CE-93AA-DC617D4B87A9}"/>
                </a:ext>
              </a:extLst>
            </p:cNvPr>
            <p:cNvGrpSpPr/>
            <p:nvPr/>
          </p:nvGrpSpPr>
          <p:grpSpPr>
            <a:xfrm>
              <a:off x="2756937" y="3939406"/>
              <a:ext cx="127667" cy="1007204"/>
              <a:chOff x="2756937" y="3944089"/>
              <a:chExt cx="127667" cy="1007204"/>
            </a:xfrm>
          </p:grpSpPr>
          <p:grpSp>
            <p:nvGrpSpPr>
              <p:cNvPr id="161" name="グループ化 160">
                <a:extLst>
                  <a:ext uri="{FF2B5EF4-FFF2-40B4-BE49-F238E27FC236}">
                    <a16:creationId xmlns:a16="http://schemas.microsoft.com/office/drawing/2014/main" id="{5EB7763F-8C7B-41D4-925C-48F86312B739}"/>
                  </a:ext>
                </a:extLst>
              </p:cNvPr>
              <p:cNvGrpSpPr/>
              <p:nvPr/>
            </p:nvGrpSpPr>
            <p:grpSpPr>
              <a:xfrm>
                <a:off x="2758343" y="4089846"/>
                <a:ext cx="126261" cy="861447"/>
                <a:chOff x="2441347" y="4509120"/>
                <a:chExt cx="126261" cy="861447"/>
              </a:xfrm>
            </p:grpSpPr>
            <p:sp>
              <p:nvSpPr>
                <p:cNvPr id="162" name="テキスト ボックス 161">
                  <a:extLst>
                    <a:ext uri="{FF2B5EF4-FFF2-40B4-BE49-F238E27FC236}">
                      <a16:creationId xmlns:a16="http://schemas.microsoft.com/office/drawing/2014/main" id="{7362E6AC-36FF-4F9D-9AA3-076AD4C26DF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3" name="テキスト ボックス 162">
                  <a:extLst>
                    <a:ext uri="{FF2B5EF4-FFF2-40B4-BE49-F238E27FC236}">
                      <a16:creationId xmlns:a16="http://schemas.microsoft.com/office/drawing/2014/main" id="{424AFBBE-6E59-4CF4-BC0C-FAE8C07E441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4" name="テキスト ボックス 163">
                  <a:extLst>
                    <a:ext uri="{FF2B5EF4-FFF2-40B4-BE49-F238E27FC236}">
                      <a16:creationId xmlns:a16="http://schemas.microsoft.com/office/drawing/2014/main" id="{292E6002-E4A8-4045-89E7-50F4FD6C5A9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5" name="テキスト ボックス 164">
                  <a:extLst>
                    <a:ext uri="{FF2B5EF4-FFF2-40B4-BE49-F238E27FC236}">
                      <a16:creationId xmlns:a16="http://schemas.microsoft.com/office/drawing/2014/main" id="{617B47EA-9535-447A-86D8-3BC9BA6B353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6" name="テキスト ボックス 165">
                  <a:extLst>
                    <a:ext uri="{FF2B5EF4-FFF2-40B4-BE49-F238E27FC236}">
                      <a16:creationId xmlns:a16="http://schemas.microsoft.com/office/drawing/2014/main" id="{F0E3B9FB-09CB-4E1A-9B1D-18A3E5BF102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7" name="テキスト ボックス 166">
                <a:extLst>
                  <a:ext uri="{FF2B5EF4-FFF2-40B4-BE49-F238E27FC236}">
                    <a16:creationId xmlns:a16="http://schemas.microsoft.com/office/drawing/2014/main" id="{51B3A752-B218-426C-88A1-51C74C3BBCB6}"/>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8" name="テキスト ボックス 167">
              <a:extLst>
                <a:ext uri="{FF2B5EF4-FFF2-40B4-BE49-F238E27FC236}">
                  <a16:creationId xmlns:a16="http://schemas.microsoft.com/office/drawing/2014/main" id="{C0DEDE00-636F-4E74-A209-32927F07362A}"/>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69" name="グループ化 168">
            <a:extLst>
              <a:ext uri="{FF2B5EF4-FFF2-40B4-BE49-F238E27FC236}">
                <a16:creationId xmlns:a16="http://schemas.microsoft.com/office/drawing/2014/main" id="{BFF23F00-DF31-4B2B-912B-F3ABEFCD74E6}"/>
              </a:ext>
            </a:extLst>
          </p:cNvPr>
          <p:cNvGrpSpPr/>
          <p:nvPr/>
        </p:nvGrpSpPr>
        <p:grpSpPr>
          <a:xfrm>
            <a:off x="3502531" y="2439938"/>
            <a:ext cx="106348" cy="996608"/>
            <a:chOff x="2438927" y="4014589"/>
            <a:chExt cx="128681" cy="996608"/>
          </a:xfrm>
        </p:grpSpPr>
        <p:grpSp>
          <p:nvGrpSpPr>
            <p:cNvPr id="170" name="グループ化 169">
              <a:extLst>
                <a:ext uri="{FF2B5EF4-FFF2-40B4-BE49-F238E27FC236}">
                  <a16:creationId xmlns:a16="http://schemas.microsoft.com/office/drawing/2014/main" id="{99455EF3-885B-4F45-8D00-CCDF67509E83}"/>
                </a:ext>
              </a:extLst>
            </p:cNvPr>
            <p:cNvGrpSpPr/>
            <p:nvPr/>
          </p:nvGrpSpPr>
          <p:grpSpPr>
            <a:xfrm>
              <a:off x="2438927" y="4149750"/>
              <a:ext cx="126261" cy="861447"/>
              <a:chOff x="2441347" y="4509120"/>
              <a:chExt cx="126261" cy="861447"/>
            </a:xfrm>
          </p:grpSpPr>
          <p:sp>
            <p:nvSpPr>
              <p:cNvPr id="172" name="テキスト ボックス 171">
                <a:extLst>
                  <a:ext uri="{FF2B5EF4-FFF2-40B4-BE49-F238E27FC236}">
                    <a16:creationId xmlns:a16="http://schemas.microsoft.com/office/drawing/2014/main" id="{3490D608-FFEE-40C2-9101-45CA081E1F2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3" name="テキスト ボックス 172">
                <a:extLst>
                  <a:ext uri="{FF2B5EF4-FFF2-40B4-BE49-F238E27FC236}">
                    <a16:creationId xmlns:a16="http://schemas.microsoft.com/office/drawing/2014/main" id="{A4F1A28F-4F90-4755-A18F-D5181A49C640}"/>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4" name="テキスト ボックス 173">
                <a:extLst>
                  <a:ext uri="{FF2B5EF4-FFF2-40B4-BE49-F238E27FC236}">
                    <a16:creationId xmlns:a16="http://schemas.microsoft.com/office/drawing/2014/main" id="{307EC41A-4D6F-4926-AF5B-06D2A382E26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5" name="テキスト ボックス 174">
                <a:extLst>
                  <a:ext uri="{FF2B5EF4-FFF2-40B4-BE49-F238E27FC236}">
                    <a16:creationId xmlns:a16="http://schemas.microsoft.com/office/drawing/2014/main" id="{0BAB51D4-1F51-4D2D-91FE-7DE8C4CD888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6" name="テキスト ボックス 175">
                <a:extLst>
                  <a:ext uri="{FF2B5EF4-FFF2-40B4-BE49-F238E27FC236}">
                    <a16:creationId xmlns:a16="http://schemas.microsoft.com/office/drawing/2014/main" id="{F7B6DC01-4EC5-41A8-92F5-361026F19F7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1" name="テキスト ボックス 170">
              <a:extLst>
                <a:ext uri="{FF2B5EF4-FFF2-40B4-BE49-F238E27FC236}">
                  <a16:creationId xmlns:a16="http://schemas.microsoft.com/office/drawing/2014/main" id="{824274DF-E978-4B04-A2A8-1C52F9C96194}"/>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82" name="テキスト ボックス 181">
            <a:extLst>
              <a:ext uri="{FF2B5EF4-FFF2-40B4-BE49-F238E27FC236}">
                <a16:creationId xmlns:a16="http://schemas.microsoft.com/office/drawing/2014/main" id="{BE8B9B5A-722A-4AF5-B9BA-1D2DE7F50BFC}"/>
              </a:ext>
            </a:extLst>
          </p:cNvPr>
          <p:cNvSpPr txBox="1"/>
          <p:nvPr/>
        </p:nvSpPr>
        <p:spPr>
          <a:xfrm>
            <a:off x="7464152" y="4213216"/>
            <a:ext cx="3824880" cy="584775"/>
          </a:xfrm>
          <a:prstGeom prst="rect">
            <a:avLst/>
          </a:prstGeom>
          <a:noFill/>
        </p:spPr>
        <p:txBody>
          <a:bodyPr wrap="square" rtlCol="0">
            <a:spAutoFit/>
          </a:bodyPr>
          <a:lstStyle/>
          <a:p>
            <a:pPr algn="l"/>
            <a:r>
              <a:rPr kumimoji="1" lang="ja-JP" altLang="en-US" sz="1600" b="1" dirty="0">
                <a:solidFill>
                  <a:schemeClr val="accent5"/>
                </a:solidFill>
              </a:rPr>
              <a:t>生成精度が向上した</a:t>
            </a:r>
            <a:r>
              <a:rPr kumimoji="1" lang="en-US" altLang="ja-JP" sz="1600" b="1" dirty="0">
                <a:solidFill>
                  <a:schemeClr val="accent5"/>
                </a:solidFill>
              </a:rPr>
              <a:t>Generator</a:t>
            </a:r>
            <a:r>
              <a:rPr kumimoji="1" lang="ja-JP" altLang="en-US" sz="1600" b="1" dirty="0">
                <a:solidFill>
                  <a:schemeClr val="accent5"/>
                </a:solidFill>
              </a:rPr>
              <a:t>を使って</a:t>
            </a:r>
            <a:r>
              <a:rPr kumimoji="1" lang="en-US" altLang="ja-JP" sz="1600" b="1" dirty="0">
                <a:solidFill>
                  <a:schemeClr val="accent5"/>
                </a:solidFill>
              </a:rPr>
              <a:t>Discriminator</a:t>
            </a:r>
            <a:r>
              <a:rPr kumimoji="1" lang="ja-JP" altLang="en-US" sz="1600" b="1" dirty="0">
                <a:solidFill>
                  <a:schemeClr val="accent5"/>
                </a:solidFill>
              </a:rPr>
              <a:t>を学習させる</a:t>
            </a:r>
          </a:p>
        </p:txBody>
      </p:sp>
      <p:sp>
        <p:nvSpPr>
          <p:cNvPr id="183" name="テキスト ボックス 182">
            <a:extLst>
              <a:ext uri="{FF2B5EF4-FFF2-40B4-BE49-F238E27FC236}">
                <a16:creationId xmlns:a16="http://schemas.microsoft.com/office/drawing/2014/main" id="{7DBA2DE2-5733-469B-AAAC-DF0EFC0F3348}"/>
              </a:ext>
            </a:extLst>
          </p:cNvPr>
          <p:cNvSpPr txBox="1"/>
          <p:nvPr/>
        </p:nvSpPr>
        <p:spPr>
          <a:xfrm>
            <a:off x="1127760" y="4221088"/>
            <a:ext cx="3875043" cy="584775"/>
          </a:xfrm>
          <a:prstGeom prst="rect">
            <a:avLst/>
          </a:prstGeom>
          <a:noFill/>
        </p:spPr>
        <p:txBody>
          <a:bodyPr wrap="square" rtlCol="0">
            <a:spAutoFit/>
          </a:bodyPr>
          <a:lstStyle/>
          <a:p>
            <a:pPr algn="l"/>
            <a:r>
              <a:rPr kumimoji="1" lang="ja-JP" altLang="en-US" sz="1600" b="1" dirty="0">
                <a:solidFill>
                  <a:srgbClr val="0070C0"/>
                </a:solidFill>
              </a:rPr>
              <a:t>判定精度が向上した</a:t>
            </a:r>
            <a:r>
              <a:rPr kumimoji="1" lang="en-US" altLang="ja-JP" sz="1600" b="1" dirty="0">
                <a:solidFill>
                  <a:srgbClr val="0070C0"/>
                </a:solidFill>
              </a:rPr>
              <a:t>Discriminator</a:t>
            </a:r>
            <a:r>
              <a:rPr kumimoji="1" lang="ja-JP" altLang="en-US" sz="1600" b="1" dirty="0">
                <a:solidFill>
                  <a:srgbClr val="0070C0"/>
                </a:solidFill>
              </a:rPr>
              <a:t>を使って</a:t>
            </a:r>
            <a:r>
              <a:rPr kumimoji="1" lang="en-US" altLang="ja-JP" sz="1600" b="1" dirty="0">
                <a:solidFill>
                  <a:srgbClr val="0070C0"/>
                </a:solidFill>
              </a:rPr>
              <a:t>Generator</a:t>
            </a:r>
            <a:r>
              <a:rPr kumimoji="1" lang="ja-JP" altLang="en-US" sz="1600" b="1" dirty="0">
                <a:solidFill>
                  <a:srgbClr val="0070C0"/>
                </a:solidFill>
              </a:rPr>
              <a:t>を学習させる</a:t>
            </a:r>
          </a:p>
        </p:txBody>
      </p:sp>
      <p:pic>
        <p:nvPicPr>
          <p:cNvPr id="177" name="図 176">
            <a:extLst>
              <a:ext uri="{FF2B5EF4-FFF2-40B4-BE49-F238E27FC236}">
                <a16:creationId xmlns:a16="http://schemas.microsoft.com/office/drawing/2014/main" id="{9D4DE628-C478-4710-B14D-BA35E9BFD4AC}"/>
              </a:ext>
            </a:extLst>
          </p:cNvPr>
          <p:cNvPicPr>
            <a:picLocks noChangeAspect="1"/>
          </p:cNvPicPr>
          <p:nvPr/>
        </p:nvPicPr>
        <p:blipFill>
          <a:blip r:embed="rId4"/>
          <a:stretch>
            <a:fillRect/>
          </a:stretch>
        </p:blipFill>
        <p:spPr>
          <a:xfrm>
            <a:off x="5663952" y="2418420"/>
            <a:ext cx="873168" cy="973109"/>
          </a:xfrm>
          <a:prstGeom prst="rect">
            <a:avLst/>
          </a:prstGeom>
        </p:spPr>
      </p:pic>
      <p:sp>
        <p:nvSpPr>
          <p:cNvPr id="178" name="正方形/長方形 177">
            <a:extLst>
              <a:ext uri="{FF2B5EF4-FFF2-40B4-BE49-F238E27FC236}">
                <a16:creationId xmlns:a16="http://schemas.microsoft.com/office/drawing/2014/main" id="{5B6D92E4-1170-45B1-A9E5-9760D50BC464}"/>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79" name="正方形/長方形 178">
            <a:extLst>
              <a:ext uri="{FF2B5EF4-FFF2-40B4-BE49-F238E27FC236}">
                <a16:creationId xmlns:a16="http://schemas.microsoft.com/office/drawing/2014/main" id="{3DDE9034-63D2-41CE-9379-162EC3888FED}"/>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80" name="正方形/長方形 179">
            <a:extLst>
              <a:ext uri="{FF2B5EF4-FFF2-40B4-BE49-F238E27FC236}">
                <a16:creationId xmlns:a16="http://schemas.microsoft.com/office/drawing/2014/main" id="{1E25AD0B-44AC-4EEC-AAC8-76B3ED241DEF}"/>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
        <p:nvSpPr>
          <p:cNvPr id="181" name="矢印: 上カーブ 180">
            <a:extLst>
              <a:ext uri="{FF2B5EF4-FFF2-40B4-BE49-F238E27FC236}">
                <a16:creationId xmlns:a16="http://schemas.microsoft.com/office/drawing/2014/main" id="{0D536C72-FD44-4C7A-9FED-8EC2D13C279E}"/>
              </a:ext>
            </a:extLst>
          </p:cNvPr>
          <p:cNvSpPr/>
          <p:nvPr/>
        </p:nvSpPr>
        <p:spPr>
          <a:xfrm>
            <a:off x="3575720" y="5373216"/>
            <a:ext cx="5454152" cy="1145333"/>
          </a:xfrm>
          <a:prstGeom prst="curved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4" name="矢印: 上カーブ 183">
            <a:extLst>
              <a:ext uri="{FF2B5EF4-FFF2-40B4-BE49-F238E27FC236}">
                <a16:creationId xmlns:a16="http://schemas.microsoft.com/office/drawing/2014/main" id="{7934D98B-6669-458C-B5C9-3C02F158B48A}"/>
              </a:ext>
            </a:extLst>
          </p:cNvPr>
          <p:cNvSpPr/>
          <p:nvPr/>
        </p:nvSpPr>
        <p:spPr>
          <a:xfrm flipH="1">
            <a:off x="3357837" y="4854924"/>
            <a:ext cx="5546528" cy="1145333"/>
          </a:xfrm>
          <a:prstGeom prst="curved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5" name="テキスト ボックス 184">
            <a:extLst>
              <a:ext uri="{FF2B5EF4-FFF2-40B4-BE49-F238E27FC236}">
                <a16:creationId xmlns:a16="http://schemas.microsoft.com/office/drawing/2014/main" id="{846A6E80-E85A-4C56-9DB4-84C9759F20B4}"/>
              </a:ext>
            </a:extLst>
          </p:cNvPr>
          <p:cNvSpPr txBox="1"/>
          <p:nvPr/>
        </p:nvSpPr>
        <p:spPr>
          <a:xfrm>
            <a:off x="5547652" y="5734997"/>
            <a:ext cx="1675034" cy="646331"/>
          </a:xfrm>
          <a:prstGeom prst="rect">
            <a:avLst/>
          </a:prstGeom>
          <a:solidFill>
            <a:schemeClr val="bg1"/>
          </a:solidFill>
        </p:spPr>
        <p:txBody>
          <a:bodyPr wrap="square" rtlCol="0">
            <a:spAutoFit/>
          </a:bodyPr>
          <a:lstStyle/>
          <a:p>
            <a:pPr algn="l"/>
            <a:r>
              <a:rPr kumimoji="1" lang="ja-JP" altLang="en-US" b="1" u="sng" dirty="0"/>
              <a:t>交互に繰り返し学習させる</a:t>
            </a:r>
          </a:p>
        </p:txBody>
      </p:sp>
    </p:spTree>
    <p:extLst>
      <p:ext uri="{BB962C8B-B14F-4D97-AF65-F5344CB8AC3E}">
        <p14:creationId xmlns:p14="http://schemas.microsoft.com/office/powerpoint/2010/main" val="41956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フリーフォーム: 図形 193">
            <a:extLst>
              <a:ext uri="{FF2B5EF4-FFF2-40B4-BE49-F238E27FC236}">
                <a16:creationId xmlns:a16="http://schemas.microsoft.com/office/drawing/2014/main" id="{7FE0D60D-291C-4199-B436-82DE64E16ABC}"/>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0" name="直線矢印コネクタ 189">
            <a:extLst>
              <a:ext uri="{FF2B5EF4-FFF2-40B4-BE49-F238E27FC236}">
                <a16:creationId xmlns:a16="http://schemas.microsoft.com/office/drawing/2014/main" id="{EB6C65DF-1945-4B7E-8BBC-A2D497A9A529}"/>
              </a:ext>
            </a:extLst>
          </p:cNvPr>
          <p:cNvCxnSpPr>
            <a:cxnSpLocks/>
          </p:cNvCxnSpPr>
          <p:nvPr/>
        </p:nvCxnSpPr>
        <p:spPr>
          <a:xfrm flipV="1">
            <a:off x="2135560" y="2886417"/>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1" name="フリーフォーム: 図形 190">
            <a:extLst>
              <a:ext uri="{FF2B5EF4-FFF2-40B4-BE49-F238E27FC236}">
                <a16:creationId xmlns:a16="http://schemas.microsoft.com/office/drawing/2014/main" id="{A12C20E0-4107-4071-B791-4D37CB6819E5}"/>
              </a:ext>
            </a:extLst>
          </p:cNvPr>
          <p:cNvSpPr/>
          <p:nvPr/>
        </p:nvSpPr>
        <p:spPr>
          <a:xfrm>
            <a:off x="6786870" y="3084038"/>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2" name="フリーフォーム: 図形 191">
            <a:extLst>
              <a:ext uri="{FF2B5EF4-FFF2-40B4-BE49-F238E27FC236}">
                <a16:creationId xmlns:a16="http://schemas.microsoft.com/office/drawing/2014/main" id="{3C9AC539-7EE4-4297-A9E9-01F3127C1819}"/>
              </a:ext>
            </a:extLst>
          </p:cNvPr>
          <p:cNvSpPr/>
          <p:nvPr/>
        </p:nvSpPr>
        <p:spPr>
          <a:xfrm>
            <a:off x="6744072" y="2924942"/>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23</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ja-JP" altLang="en-US" dirty="0"/>
              <a:t>学習の進行による生成精度の向上</a:t>
            </a:r>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w="12700">
            <a:solidFill>
              <a:srgbClr val="0070C0"/>
            </a:solidFill>
          </a:ln>
          <a:effectLst>
            <a:glow rad="254000">
              <a:srgbClr val="0070C0">
                <a:alpha val="40000"/>
              </a:srgb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w="12700">
            <a:solidFill>
              <a:schemeClr val="accent5"/>
            </a:solidFill>
          </a:ln>
          <a:effectLst>
            <a:glow rad="254000">
              <a:schemeClr val="accent1">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5016581" y="5281463"/>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45" name="グループ化 144">
            <a:extLst>
              <a:ext uri="{FF2B5EF4-FFF2-40B4-BE49-F238E27FC236}">
                <a16:creationId xmlns:a16="http://schemas.microsoft.com/office/drawing/2014/main" id="{E23B0BE8-685E-4FCD-9F08-BE366FD16B13}"/>
              </a:ext>
            </a:extLst>
          </p:cNvPr>
          <p:cNvGrpSpPr/>
          <p:nvPr/>
        </p:nvGrpSpPr>
        <p:grpSpPr>
          <a:xfrm>
            <a:off x="2908598" y="2519928"/>
            <a:ext cx="126261" cy="861447"/>
            <a:chOff x="2441347" y="4509120"/>
            <a:chExt cx="126261" cy="861447"/>
          </a:xfrm>
        </p:grpSpPr>
        <p:sp>
          <p:nvSpPr>
            <p:cNvPr id="148" name="テキスト ボックス 147">
              <a:extLst>
                <a:ext uri="{FF2B5EF4-FFF2-40B4-BE49-F238E27FC236}">
                  <a16:creationId xmlns:a16="http://schemas.microsoft.com/office/drawing/2014/main" id="{D27208D4-619C-477D-A5B5-0C536D1822D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83587B34-01A2-44FC-96FE-AC698BC62D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FBC22FDB-03E9-456E-ACA4-E2870DF806B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45D59B91-59C7-43FF-88A5-DF6E3E28450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3" name="テキスト ボックス 152">
              <a:extLst>
                <a:ext uri="{FF2B5EF4-FFF2-40B4-BE49-F238E27FC236}">
                  <a16:creationId xmlns:a16="http://schemas.microsoft.com/office/drawing/2014/main" id="{87CC7717-AA94-4531-8CAB-D9AAEFED6C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 name="グループ化 12">
            <a:extLst>
              <a:ext uri="{FF2B5EF4-FFF2-40B4-BE49-F238E27FC236}">
                <a16:creationId xmlns:a16="http://schemas.microsoft.com/office/drawing/2014/main" id="{45A87020-77E5-48B9-9A9E-16A8924311EE}"/>
              </a:ext>
            </a:extLst>
          </p:cNvPr>
          <p:cNvGrpSpPr/>
          <p:nvPr/>
        </p:nvGrpSpPr>
        <p:grpSpPr>
          <a:xfrm>
            <a:off x="3192915" y="2445257"/>
            <a:ext cx="128681" cy="996608"/>
            <a:chOff x="2438927" y="4014589"/>
            <a:chExt cx="128681" cy="996608"/>
          </a:xfrm>
        </p:grpSpPr>
        <p:grpSp>
          <p:nvGrpSpPr>
            <p:cNvPr id="154" name="グループ化 153">
              <a:extLst>
                <a:ext uri="{FF2B5EF4-FFF2-40B4-BE49-F238E27FC236}">
                  <a16:creationId xmlns:a16="http://schemas.microsoft.com/office/drawing/2014/main" id="{FCB6E028-DC72-488D-B5CA-ECA5F0FDA417}"/>
                </a:ext>
              </a:extLst>
            </p:cNvPr>
            <p:cNvGrpSpPr/>
            <p:nvPr/>
          </p:nvGrpSpPr>
          <p:grpSpPr>
            <a:xfrm>
              <a:off x="2438927" y="4149750"/>
              <a:ext cx="126261" cy="861447"/>
              <a:chOff x="2441347" y="4509120"/>
              <a:chExt cx="126261" cy="861447"/>
            </a:xfrm>
          </p:grpSpPr>
          <p:sp>
            <p:nvSpPr>
              <p:cNvPr id="155" name="テキスト ボックス 154">
                <a:extLst>
                  <a:ext uri="{FF2B5EF4-FFF2-40B4-BE49-F238E27FC236}">
                    <a16:creationId xmlns:a16="http://schemas.microsoft.com/office/drawing/2014/main" id="{26257CDA-9140-49C7-AE32-FEA76C10F85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6" name="テキスト ボックス 155">
                <a:extLst>
                  <a:ext uri="{FF2B5EF4-FFF2-40B4-BE49-F238E27FC236}">
                    <a16:creationId xmlns:a16="http://schemas.microsoft.com/office/drawing/2014/main" id="{253525A0-91E0-4E16-916E-9FF538E63E3F}"/>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3EA800D9-1C21-4E2A-AC08-8794CF4908E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4CBD5F72-50C7-4B92-BFDF-6D2CAF5E167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D5275FEF-5717-42E3-90DB-C59999EA573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0" name="テキスト ボックス 159">
              <a:extLst>
                <a:ext uri="{FF2B5EF4-FFF2-40B4-BE49-F238E27FC236}">
                  <a16:creationId xmlns:a16="http://schemas.microsoft.com/office/drawing/2014/main" id="{E963C656-A7BE-4998-869E-A4C7BBB1ACEF}"/>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 name="グループ化 13">
            <a:extLst>
              <a:ext uri="{FF2B5EF4-FFF2-40B4-BE49-F238E27FC236}">
                <a16:creationId xmlns:a16="http://schemas.microsoft.com/office/drawing/2014/main" id="{7338C629-C08C-4621-A159-3AD7BA4D4195}"/>
              </a:ext>
            </a:extLst>
          </p:cNvPr>
          <p:cNvGrpSpPr/>
          <p:nvPr/>
        </p:nvGrpSpPr>
        <p:grpSpPr>
          <a:xfrm>
            <a:off x="3848351" y="2374280"/>
            <a:ext cx="127667" cy="1146537"/>
            <a:chOff x="2756937" y="3800073"/>
            <a:chExt cx="127667" cy="1146537"/>
          </a:xfrm>
        </p:grpSpPr>
        <p:grpSp>
          <p:nvGrpSpPr>
            <p:cNvPr id="12" name="グループ化 11">
              <a:extLst>
                <a:ext uri="{FF2B5EF4-FFF2-40B4-BE49-F238E27FC236}">
                  <a16:creationId xmlns:a16="http://schemas.microsoft.com/office/drawing/2014/main" id="{7223E673-B24D-42CE-93AA-DC617D4B87A9}"/>
                </a:ext>
              </a:extLst>
            </p:cNvPr>
            <p:cNvGrpSpPr/>
            <p:nvPr/>
          </p:nvGrpSpPr>
          <p:grpSpPr>
            <a:xfrm>
              <a:off x="2756937" y="3939406"/>
              <a:ext cx="127667" cy="1007204"/>
              <a:chOff x="2756937" y="3944089"/>
              <a:chExt cx="127667" cy="1007204"/>
            </a:xfrm>
          </p:grpSpPr>
          <p:grpSp>
            <p:nvGrpSpPr>
              <p:cNvPr id="161" name="グループ化 160">
                <a:extLst>
                  <a:ext uri="{FF2B5EF4-FFF2-40B4-BE49-F238E27FC236}">
                    <a16:creationId xmlns:a16="http://schemas.microsoft.com/office/drawing/2014/main" id="{5EB7763F-8C7B-41D4-925C-48F86312B739}"/>
                  </a:ext>
                </a:extLst>
              </p:cNvPr>
              <p:cNvGrpSpPr/>
              <p:nvPr/>
            </p:nvGrpSpPr>
            <p:grpSpPr>
              <a:xfrm>
                <a:off x="2758343" y="4089846"/>
                <a:ext cx="126261" cy="861447"/>
                <a:chOff x="2441347" y="4509120"/>
                <a:chExt cx="126261" cy="861447"/>
              </a:xfrm>
            </p:grpSpPr>
            <p:sp>
              <p:nvSpPr>
                <p:cNvPr id="162" name="テキスト ボックス 161">
                  <a:extLst>
                    <a:ext uri="{FF2B5EF4-FFF2-40B4-BE49-F238E27FC236}">
                      <a16:creationId xmlns:a16="http://schemas.microsoft.com/office/drawing/2014/main" id="{7362E6AC-36FF-4F9D-9AA3-076AD4C26DF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3" name="テキスト ボックス 162">
                  <a:extLst>
                    <a:ext uri="{FF2B5EF4-FFF2-40B4-BE49-F238E27FC236}">
                      <a16:creationId xmlns:a16="http://schemas.microsoft.com/office/drawing/2014/main" id="{424AFBBE-6E59-4CF4-BC0C-FAE8C07E441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4" name="テキスト ボックス 163">
                  <a:extLst>
                    <a:ext uri="{FF2B5EF4-FFF2-40B4-BE49-F238E27FC236}">
                      <a16:creationId xmlns:a16="http://schemas.microsoft.com/office/drawing/2014/main" id="{292E6002-E4A8-4045-89E7-50F4FD6C5A9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5" name="テキスト ボックス 164">
                  <a:extLst>
                    <a:ext uri="{FF2B5EF4-FFF2-40B4-BE49-F238E27FC236}">
                      <a16:creationId xmlns:a16="http://schemas.microsoft.com/office/drawing/2014/main" id="{617B47EA-9535-447A-86D8-3BC9BA6B353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6" name="テキスト ボックス 165">
                  <a:extLst>
                    <a:ext uri="{FF2B5EF4-FFF2-40B4-BE49-F238E27FC236}">
                      <a16:creationId xmlns:a16="http://schemas.microsoft.com/office/drawing/2014/main" id="{F0E3B9FB-09CB-4E1A-9B1D-18A3E5BF102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7" name="テキスト ボックス 166">
                <a:extLst>
                  <a:ext uri="{FF2B5EF4-FFF2-40B4-BE49-F238E27FC236}">
                    <a16:creationId xmlns:a16="http://schemas.microsoft.com/office/drawing/2014/main" id="{51B3A752-B218-426C-88A1-51C74C3BBCB6}"/>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8" name="テキスト ボックス 167">
              <a:extLst>
                <a:ext uri="{FF2B5EF4-FFF2-40B4-BE49-F238E27FC236}">
                  <a16:creationId xmlns:a16="http://schemas.microsoft.com/office/drawing/2014/main" id="{C0DEDE00-636F-4E74-A209-32927F07362A}"/>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69" name="グループ化 168">
            <a:extLst>
              <a:ext uri="{FF2B5EF4-FFF2-40B4-BE49-F238E27FC236}">
                <a16:creationId xmlns:a16="http://schemas.microsoft.com/office/drawing/2014/main" id="{BFF23F00-DF31-4B2B-912B-F3ABEFCD74E6}"/>
              </a:ext>
            </a:extLst>
          </p:cNvPr>
          <p:cNvGrpSpPr/>
          <p:nvPr/>
        </p:nvGrpSpPr>
        <p:grpSpPr>
          <a:xfrm>
            <a:off x="3502531" y="2439938"/>
            <a:ext cx="106348" cy="996608"/>
            <a:chOff x="2438927" y="4014589"/>
            <a:chExt cx="128681" cy="996608"/>
          </a:xfrm>
        </p:grpSpPr>
        <p:grpSp>
          <p:nvGrpSpPr>
            <p:cNvPr id="170" name="グループ化 169">
              <a:extLst>
                <a:ext uri="{FF2B5EF4-FFF2-40B4-BE49-F238E27FC236}">
                  <a16:creationId xmlns:a16="http://schemas.microsoft.com/office/drawing/2014/main" id="{99455EF3-885B-4F45-8D00-CCDF67509E83}"/>
                </a:ext>
              </a:extLst>
            </p:cNvPr>
            <p:cNvGrpSpPr/>
            <p:nvPr/>
          </p:nvGrpSpPr>
          <p:grpSpPr>
            <a:xfrm>
              <a:off x="2438927" y="4149750"/>
              <a:ext cx="126261" cy="861447"/>
              <a:chOff x="2441347" y="4509120"/>
              <a:chExt cx="126261" cy="861447"/>
            </a:xfrm>
          </p:grpSpPr>
          <p:sp>
            <p:nvSpPr>
              <p:cNvPr id="172" name="テキスト ボックス 171">
                <a:extLst>
                  <a:ext uri="{FF2B5EF4-FFF2-40B4-BE49-F238E27FC236}">
                    <a16:creationId xmlns:a16="http://schemas.microsoft.com/office/drawing/2014/main" id="{3490D608-FFEE-40C2-9101-45CA081E1F2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3" name="テキスト ボックス 172">
                <a:extLst>
                  <a:ext uri="{FF2B5EF4-FFF2-40B4-BE49-F238E27FC236}">
                    <a16:creationId xmlns:a16="http://schemas.microsoft.com/office/drawing/2014/main" id="{A4F1A28F-4F90-4755-A18F-D5181A49C640}"/>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4" name="テキスト ボックス 173">
                <a:extLst>
                  <a:ext uri="{FF2B5EF4-FFF2-40B4-BE49-F238E27FC236}">
                    <a16:creationId xmlns:a16="http://schemas.microsoft.com/office/drawing/2014/main" id="{307EC41A-4D6F-4926-AF5B-06D2A382E26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5" name="テキスト ボックス 174">
                <a:extLst>
                  <a:ext uri="{FF2B5EF4-FFF2-40B4-BE49-F238E27FC236}">
                    <a16:creationId xmlns:a16="http://schemas.microsoft.com/office/drawing/2014/main" id="{0BAB51D4-1F51-4D2D-91FE-7DE8C4CD888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6" name="テキスト ボックス 175">
                <a:extLst>
                  <a:ext uri="{FF2B5EF4-FFF2-40B4-BE49-F238E27FC236}">
                    <a16:creationId xmlns:a16="http://schemas.microsoft.com/office/drawing/2014/main" id="{F7B6DC01-4EC5-41A8-92F5-361026F19F7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1" name="テキスト ボックス 170">
              <a:extLst>
                <a:ext uri="{FF2B5EF4-FFF2-40B4-BE49-F238E27FC236}">
                  <a16:creationId xmlns:a16="http://schemas.microsoft.com/office/drawing/2014/main" id="{824274DF-E978-4B04-A2A8-1C52F9C96194}"/>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82" name="テキスト ボックス 181">
            <a:extLst>
              <a:ext uri="{FF2B5EF4-FFF2-40B4-BE49-F238E27FC236}">
                <a16:creationId xmlns:a16="http://schemas.microsoft.com/office/drawing/2014/main" id="{BE8B9B5A-722A-4AF5-B9BA-1D2DE7F50BFC}"/>
              </a:ext>
            </a:extLst>
          </p:cNvPr>
          <p:cNvSpPr txBox="1"/>
          <p:nvPr/>
        </p:nvSpPr>
        <p:spPr>
          <a:xfrm>
            <a:off x="7464152" y="4213216"/>
            <a:ext cx="3824880" cy="584775"/>
          </a:xfrm>
          <a:prstGeom prst="rect">
            <a:avLst/>
          </a:prstGeom>
          <a:noFill/>
        </p:spPr>
        <p:txBody>
          <a:bodyPr wrap="square" rtlCol="0">
            <a:spAutoFit/>
          </a:bodyPr>
          <a:lstStyle/>
          <a:p>
            <a:pPr algn="l"/>
            <a:r>
              <a:rPr kumimoji="1" lang="ja-JP" altLang="en-US" sz="1600" b="1" dirty="0">
                <a:solidFill>
                  <a:schemeClr val="accent5"/>
                </a:solidFill>
              </a:rPr>
              <a:t>生成精度が向上した</a:t>
            </a:r>
            <a:r>
              <a:rPr kumimoji="1" lang="en-US" altLang="ja-JP" sz="1600" b="1" dirty="0">
                <a:solidFill>
                  <a:schemeClr val="accent5"/>
                </a:solidFill>
              </a:rPr>
              <a:t>Generator</a:t>
            </a:r>
            <a:r>
              <a:rPr kumimoji="1" lang="ja-JP" altLang="en-US" sz="1600" b="1" dirty="0">
                <a:solidFill>
                  <a:schemeClr val="accent5"/>
                </a:solidFill>
              </a:rPr>
              <a:t>を使って</a:t>
            </a:r>
            <a:r>
              <a:rPr kumimoji="1" lang="en-US" altLang="ja-JP" sz="1600" b="1" dirty="0">
                <a:solidFill>
                  <a:schemeClr val="accent5"/>
                </a:solidFill>
              </a:rPr>
              <a:t>Discriminator</a:t>
            </a:r>
            <a:r>
              <a:rPr kumimoji="1" lang="ja-JP" altLang="en-US" sz="1600" b="1" dirty="0">
                <a:solidFill>
                  <a:schemeClr val="accent5"/>
                </a:solidFill>
              </a:rPr>
              <a:t>を学習させる</a:t>
            </a:r>
          </a:p>
        </p:txBody>
      </p:sp>
      <p:sp>
        <p:nvSpPr>
          <p:cNvPr id="183" name="テキスト ボックス 182">
            <a:extLst>
              <a:ext uri="{FF2B5EF4-FFF2-40B4-BE49-F238E27FC236}">
                <a16:creationId xmlns:a16="http://schemas.microsoft.com/office/drawing/2014/main" id="{7DBA2DE2-5733-469B-AAAC-DF0EFC0F3348}"/>
              </a:ext>
            </a:extLst>
          </p:cNvPr>
          <p:cNvSpPr txBox="1"/>
          <p:nvPr/>
        </p:nvSpPr>
        <p:spPr>
          <a:xfrm>
            <a:off x="1127760" y="4221088"/>
            <a:ext cx="3875043" cy="584775"/>
          </a:xfrm>
          <a:prstGeom prst="rect">
            <a:avLst/>
          </a:prstGeom>
          <a:noFill/>
        </p:spPr>
        <p:txBody>
          <a:bodyPr wrap="square" rtlCol="0">
            <a:spAutoFit/>
          </a:bodyPr>
          <a:lstStyle/>
          <a:p>
            <a:pPr algn="l"/>
            <a:r>
              <a:rPr kumimoji="1" lang="ja-JP" altLang="en-US" sz="1600" b="1" dirty="0">
                <a:solidFill>
                  <a:srgbClr val="0070C0"/>
                </a:solidFill>
              </a:rPr>
              <a:t>判定精度が向上した</a:t>
            </a:r>
            <a:r>
              <a:rPr kumimoji="1" lang="en-US" altLang="ja-JP" sz="1600" b="1" dirty="0">
                <a:solidFill>
                  <a:srgbClr val="0070C0"/>
                </a:solidFill>
              </a:rPr>
              <a:t>Discriminator</a:t>
            </a:r>
            <a:r>
              <a:rPr kumimoji="1" lang="ja-JP" altLang="en-US" sz="1600" b="1" dirty="0">
                <a:solidFill>
                  <a:srgbClr val="0070C0"/>
                </a:solidFill>
              </a:rPr>
              <a:t>を使って</a:t>
            </a:r>
            <a:r>
              <a:rPr kumimoji="1" lang="en-US" altLang="ja-JP" sz="1600" b="1" dirty="0">
                <a:solidFill>
                  <a:srgbClr val="0070C0"/>
                </a:solidFill>
              </a:rPr>
              <a:t>Generator</a:t>
            </a:r>
            <a:r>
              <a:rPr kumimoji="1" lang="ja-JP" altLang="en-US" sz="1600" b="1" dirty="0">
                <a:solidFill>
                  <a:srgbClr val="0070C0"/>
                </a:solidFill>
              </a:rPr>
              <a:t>を学習させる</a:t>
            </a:r>
          </a:p>
        </p:txBody>
      </p:sp>
      <p:pic>
        <p:nvPicPr>
          <p:cNvPr id="178" name="図 177">
            <a:extLst>
              <a:ext uri="{FF2B5EF4-FFF2-40B4-BE49-F238E27FC236}">
                <a16:creationId xmlns:a16="http://schemas.microsoft.com/office/drawing/2014/main" id="{1FA774BF-955A-48ED-A572-C1AA9C5781F8}"/>
              </a:ext>
            </a:extLst>
          </p:cNvPr>
          <p:cNvPicPr>
            <a:picLocks noChangeAspect="1"/>
          </p:cNvPicPr>
          <p:nvPr/>
        </p:nvPicPr>
        <p:blipFill>
          <a:blip r:embed="rId4"/>
          <a:stretch>
            <a:fillRect/>
          </a:stretch>
        </p:blipFill>
        <p:spPr>
          <a:xfrm>
            <a:off x="5662555" y="2420888"/>
            <a:ext cx="896511" cy="1012725"/>
          </a:xfrm>
          <a:prstGeom prst="rect">
            <a:avLst/>
          </a:prstGeom>
        </p:spPr>
      </p:pic>
      <p:sp>
        <p:nvSpPr>
          <p:cNvPr id="179" name="正方形/長方形 178">
            <a:extLst>
              <a:ext uri="{FF2B5EF4-FFF2-40B4-BE49-F238E27FC236}">
                <a16:creationId xmlns:a16="http://schemas.microsoft.com/office/drawing/2014/main" id="{725D6EF2-644F-4600-A984-D03AE1B2F9D7}"/>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80" name="正方形/長方形 179">
            <a:extLst>
              <a:ext uri="{FF2B5EF4-FFF2-40B4-BE49-F238E27FC236}">
                <a16:creationId xmlns:a16="http://schemas.microsoft.com/office/drawing/2014/main" id="{409F484C-A7DA-4815-8F55-F99ECD6B4BC0}"/>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81" name="正方形/長方形 180">
            <a:extLst>
              <a:ext uri="{FF2B5EF4-FFF2-40B4-BE49-F238E27FC236}">
                <a16:creationId xmlns:a16="http://schemas.microsoft.com/office/drawing/2014/main" id="{47ECCE12-C110-4FEC-91EE-3B84C86A15B4}"/>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
        <p:nvSpPr>
          <p:cNvPr id="184" name="矢印: 上カーブ 183">
            <a:extLst>
              <a:ext uri="{FF2B5EF4-FFF2-40B4-BE49-F238E27FC236}">
                <a16:creationId xmlns:a16="http://schemas.microsoft.com/office/drawing/2014/main" id="{DC24BEB2-DAB9-42C6-AADE-0E086D6F8736}"/>
              </a:ext>
            </a:extLst>
          </p:cNvPr>
          <p:cNvSpPr/>
          <p:nvPr/>
        </p:nvSpPr>
        <p:spPr>
          <a:xfrm>
            <a:off x="3575720" y="5373216"/>
            <a:ext cx="5454152" cy="1145333"/>
          </a:xfrm>
          <a:prstGeom prst="curved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5" name="矢印: 上カーブ 184">
            <a:extLst>
              <a:ext uri="{FF2B5EF4-FFF2-40B4-BE49-F238E27FC236}">
                <a16:creationId xmlns:a16="http://schemas.microsoft.com/office/drawing/2014/main" id="{376000FB-5141-4DE5-A0B1-4FE3C51C62DE}"/>
              </a:ext>
            </a:extLst>
          </p:cNvPr>
          <p:cNvSpPr/>
          <p:nvPr/>
        </p:nvSpPr>
        <p:spPr>
          <a:xfrm flipH="1">
            <a:off x="3357837" y="4854924"/>
            <a:ext cx="5546528" cy="1145333"/>
          </a:xfrm>
          <a:prstGeom prst="curved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7" name="テキスト ボックス 186">
            <a:extLst>
              <a:ext uri="{FF2B5EF4-FFF2-40B4-BE49-F238E27FC236}">
                <a16:creationId xmlns:a16="http://schemas.microsoft.com/office/drawing/2014/main" id="{AF82E7A6-C198-4025-94E6-B04F2B66760D}"/>
              </a:ext>
            </a:extLst>
          </p:cNvPr>
          <p:cNvSpPr txBox="1"/>
          <p:nvPr/>
        </p:nvSpPr>
        <p:spPr>
          <a:xfrm>
            <a:off x="5547652" y="5734997"/>
            <a:ext cx="1675034" cy="646331"/>
          </a:xfrm>
          <a:prstGeom prst="rect">
            <a:avLst/>
          </a:prstGeom>
          <a:solidFill>
            <a:schemeClr val="bg1"/>
          </a:solidFill>
        </p:spPr>
        <p:txBody>
          <a:bodyPr wrap="square" rtlCol="0">
            <a:spAutoFit/>
          </a:bodyPr>
          <a:lstStyle/>
          <a:p>
            <a:pPr algn="l"/>
            <a:r>
              <a:rPr kumimoji="1" lang="ja-JP" altLang="en-US" b="1" u="sng" dirty="0"/>
              <a:t>交互に繰り返し学習させる</a:t>
            </a:r>
          </a:p>
        </p:txBody>
      </p:sp>
    </p:spTree>
    <p:extLst>
      <p:ext uri="{BB962C8B-B14F-4D97-AF65-F5344CB8AC3E}">
        <p14:creationId xmlns:p14="http://schemas.microsoft.com/office/powerpoint/2010/main" val="62264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フリーフォーム: 図形 193">
            <a:extLst>
              <a:ext uri="{FF2B5EF4-FFF2-40B4-BE49-F238E27FC236}">
                <a16:creationId xmlns:a16="http://schemas.microsoft.com/office/drawing/2014/main" id="{7FE0D60D-291C-4199-B436-82DE64E16ABC}"/>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0" name="直線矢印コネクタ 189">
            <a:extLst>
              <a:ext uri="{FF2B5EF4-FFF2-40B4-BE49-F238E27FC236}">
                <a16:creationId xmlns:a16="http://schemas.microsoft.com/office/drawing/2014/main" id="{EB6C65DF-1945-4B7E-8BBC-A2D497A9A529}"/>
              </a:ext>
            </a:extLst>
          </p:cNvPr>
          <p:cNvCxnSpPr>
            <a:cxnSpLocks/>
          </p:cNvCxnSpPr>
          <p:nvPr/>
        </p:nvCxnSpPr>
        <p:spPr>
          <a:xfrm flipV="1">
            <a:off x="2135560" y="2886417"/>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1" name="フリーフォーム: 図形 190">
            <a:extLst>
              <a:ext uri="{FF2B5EF4-FFF2-40B4-BE49-F238E27FC236}">
                <a16:creationId xmlns:a16="http://schemas.microsoft.com/office/drawing/2014/main" id="{A12C20E0-4107-4071-B791-4D37CB6819E5}"/>
              </a:ext>
            </a:extLst>
          </p:cNvPr>
          <p:cNvSpPr/>
          <p:nvPr/>
        </p:nvSpPr>
        <p:spPr>
          <a:xfrm>
            <a:off x="6786870" y="3084038"/>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2" name="フリーフォーム: 図形 191">
            <a:extLst>
              <a:ext uri="{FF2B5EF4-FFF2-40B4-BE49-F238E27FC236}">
                <a16:creationId xmlns:a16="http://schemas.microsoft.com/office/drawing/2014/main" id="{3C9AC539-7EE4-4297-A9E9-01F3127C1819}"/>
              </a:ext>
            </a:extLst>
          </p:cNvPr>
          <p:cNvSpPr/>
          <p:nvPr/>
        </p:nvSpPr>
        <p:spPr>
          <a:xfrm>
            <a:off x="6744072" y="2924942"/>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24</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lang="ja-JP" altLang="en-US" dirty="0"/>
              <a:t>学習の進行による生成精度の向上</a:t>
            </a:r>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w="12700">
            <a:solidFill>
              <a:srgbClr val="0070C0"/>
            </a:solidFill>
          </a:ln>
          <a:effectLst>
            <a:glow rad="381000">
              <a:srgbClr val="0070C0">
                <a:alpha val="40000"/>
              </a:srgb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w="12700">
            <a:solidFill>
              <a:schemeClr val="accent5"/>
            </a:solidFill>
          </a:ln>
          <a:effectLst>
            <a:glow rad="381000">
              <a:schemeClr val="accent1">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5016581" y="5281463"/>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45" name="グループ化 144">
            <a:extLst>
              <a:ext uri="{FF2B5EF4-FFF2-40B4-BE49-F238E27FC236}">
                <a16:creationId xmlns:a16="http://schemas.microsoft.com/office/drawing/2014/main" id="{E23B0BE8-685E-4FCD-9F08-BE366FD16B13}"/>
              </a:ext>
            </a:extLst>
          </p:cNvPr>
          <p:cNvGrpSpPr/>
          <p:nvPr/>
        </p:nvGrpSpPr>
        <p:grpSpPr>
          <a:xfrm>
            <a:off x="2908598" y="2519928"/>
            <a:ext cx="126261" cy="861447"/>
            <a:chOff x="2441347" y="4509120"/>
            <a:chExt cx="126261" cy="861447"/>
          </a:xfrm>
        </p:grpSpPr>
        <p:sp>
          <p:nvSpPr>
            <p:cNvPr id="148" name="テキスト ボックス 147">
              <a:extLst>
                <a:ext uri="{FF2B5EF4-FFF2-40B4-BE49-F238E27FC236}">
                  <a16:creationId xmlns:a16="http://schemas.microsoft.com/office/drawing/2014/main" id="{D27208D4-619C-477D-A5B5-0C536D1822D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83587B34-01A2-44FC-96FE-AC698BC62D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FBC22FDB-03E9-456E-ACA4-E2870DF806B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45D59B91-59C7-43FF-88A5-DF6E3E28450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3" name="テキスト ボックス 152">
              <a:extLst>
                <a:ext uri="{FF2B5EF4-FFF2-40B4-BE49-F238E27FC236}">
                  <a16:creationId xmlns:a16="http://schemas.microsoft.com/office/drawing/2014/main" id="{87CC7717-AA94-4531-8CAB-D9AAEFED6C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 name="グループ化 12">
            <a:extLst>
              <a:ext uri="{FF2B5EF4-FFF2-40B4-BE49-F238E27FC236}">
                <a16:creationId xmlns:a16="http://schemas.microsoft.com/office/drawing/2014/main" id="{45A87020-77E5-48B9-9A9E-16A8924311EE}"/>
              </a:ext>
            </a:extLst>
          </p:cNvPr>
          <p:cNvGrpSpPr/>
          <p:nvPr/>
        </p:nvGrpSpPr>
        <p:grpSpPr>
          <a:xfrm>
            <a:off x="3192915" y="2445257"/>
            <a:ext cx="128681" cy="996608"/>
            <a:chOff x="2438927" y="4014589"/>
            <a:chExt cx="128681" cy="996608"/>
          </a:xfrm>
        </p:grpSpPr>
        <p:grpSp>
          <p:nvGrpSpPr>
            <p:cNvPr id="154" name="グループ化 153">
              <a:extLst>
                <a:ext uri="{FF2B5EF4-FFF2-40B4-BE49-F238E27FC236}">
                  <a16:creationId xmlns:a16="http://schemas.microsoft.com/office/drawing/2014/main" id="{FCB6E028-DC72-488D-B5CA-ECA5F0FDA417}"/>
                </a:ext>
              </a:extLst>
            </p:cNvPr>
            <p:cNvGrpSpPr/>
            <p:nvPr/>
          </p:nvGrpSpPr>
          <p:grpSpPr>
            <a:xfrm>
              <a:off x="2438927" y="4149750"/>
              <a:ext cx="126261" cy="861447"/>
              <a:chOff x="2441347" y="4509120"/>
              <a:chExt cx="126261" cy="861447"/>
            </a:xfrm>
          </p:grpSpPr>
          <p:sp>
            <p:nvSpPr>
              <p:cNvPr id="155" name="テキスト ボックス 154">
                <a:extLst>
                  <a:ext uri="{FF2B5EF4-FFF2-40B4-BE49-F238E27FC236}">
                    <a16:creationId xmlns:a16="http://schemas.microsoft.com/office/drawing/2014/main" id="{26257CDA-9140-49C7-AE32-FEA76C10F85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6" name="テキスト ボックス 155">
                <a:extLst>
                  <a:ext uri="{FF2B5EF4-FFF2-40B4-BE49-F238E27FC236}">
                    <a16:creationId xmlns:a16="http://schemas.microsoft.com/office/drawing/2014/main" id="{253525A0-91E0-4E16-916E-9FF538E63E3F}"/>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3EA800D9-1C21-4E2A-AC08-8794CF4908E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4CBD5F72-50C7-4B92-BFDF-6D2CAF5E167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D5275FEF-5717-42E3-90DB-C59999EA573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0" name="テキスト ボックス 159">
              <a:extLst>
                <a:ext uri="{FF2B5EF4-FFF2-40B4-BE49-F238E27FC236}">
                  <a16:creationId xmlns:a16="http://schemas.microsoft.com/office/drawing/2014/main" id="{E963C656-A7BE-4998-869E-A4C7BBB1ACEF}"/>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 name="グループ化 13">
            <a:extLst>
              <a:ext uri="{FF2B5EF4-FFF2-40B4-BE49-F238E27FC236}">
                <a16:creationId xmlns:a16="http://schemas.microsoft.com/office/drawing/2014/main" id="{7338C629-C08C-4621-A159-3AD7BA4D4195}"/>
              </a:ext>
            </a:extLst>
          </p:cNvPr>
          <p:cNvGrpSpPr/>
          <p:nvPr/>
        </p:nvGrpSpPr>
        <p:grpSpPr>
          <a:xfrm>
            <a:off x="3848351" y="2374280"/>
            <a:ext cx="127667" cy="1146537"/>
            <a:chOff x="2756937" y="3800073"/>
            <a:chExt cx="127667" cy="1146537"/>
          </a:xfrm>
        </p:grpSpPr>
        <p:grpSp>
          <p:nvGrpSpPr>
            <p:cNvPr id="12" name="グループ化 11">
              <a:extLst>
                <a:ext uri="{FF2B5EF4-FFF2-40B4-BE49-F238E27FC236}">
                  <a16:creationId xmlns:a16="http://schemas.microsoft.com/office/drawing/2014/main" id="{7223E673-B24D-42CE-93AA-DC617D4B87A9}"/>
                </a:ext>
              </a:extLst>
            </p:cNvPr>
            <p:cNvGrpSpPr/>
            <p:nvPr/>
          </p:nvGrpSpPr>
          <p:grpSpPr>
            <a:xfrm>
              <a:off x="2756937" y="3939406"/>
              <a:ext cx="127667" cy="1007204"/>
              <a:chOff x="2756937" y="3944089"/>
              <a:chExt cx="127667" cy="1007204"/>
            </a:xfrm>
          </p:grpSpPr>
          <p:grpSp>
            <p:nvGrpSpPr>
              <p:cNvPr id="161" name="グループ化 160">
                <a:extLst>
                  <a:ext uri="{FF2B5EF4-FFF2-40B4-BE49-F238E27FC236}">
                    <a16:creationId xmlns:a16="http://schemas.microsoft.com/office/drawing/2014/main" id="{5EB7763F-8C7B-41D4-925C-48F86312B739}"/>
                  </a:ext>
                </a:extLst>
              </p:cNvPr>
              <p:cNvGrpSpPr/>
              <p:nvPr/>
            </p:nvGrpSpPr>
            <p:grpSpPr>
              <a:xfrm>
                <a:off x="2758343" y="4089846"/>
                <a:ext cx="126261" cy="861447"/>
                <a:chOff x="2441347" y="4509120"/>
                <a:chExt cx="126261" cy="861447"/>
              </a:xfrm>
            </p:grpSpPr>
            <p:sp>
              <p:nvSpPr>
                <p:cNvPr id="162" name="テキスト ボックス 161">
                  <a:extLst>
                    <a:ext uri="{FF2B5EF4-FFF2-40B4-BE49-F238E27FC236}">
                      <a16:creationId xmlns:a16="http://schemas.microsoft.com/office/drawing/2014/main" id="{7362E6AC-36FF-4F9D-9AA3-076AD4C26DF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3" name="テキスト ボックス 162">
                  <a:extLst>
                    <a:ext uri="{FF2B5EF4-FFF2-40B4-BE49-F238E27FC236}">
                      <a16:creationId xmlns:a16="http://schemas.microsoft.com/office/drawing/2014/main" id="{424AFBBE-6E59-4CF4-BC0C-FAE8C07E441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4" name="テキスト ボックス 163">
                  <a:extLst>
                    <a:ext uri="{FF2B5EF4-FFF2-40B4-BE49-F238E27FC236}">
                      <a16:creationId xmlns:a16="http://schemas.microsoft.com/office/drawing/2014/main" id="{292E6002-E4A8-4045-89E7-50F4FD6C5A9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5" name="テキスト ボックス 164">
                  <a:extLst>
                    <a:ext uri="{FF2B5EF4-FFF2-40B4-BE49-F238E27FC236}">
                      <a16:creationId xmlns:a16="http://schemas.microsoft.com/office/drawing/2014/main" id="{617B47EA-9535-447A-86D8-3BC9BA6B353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6" name="テキスト ボックス 165">
                  <a:extLst>
                    <a:ext uri="{FF2B5EF4-FFF2-40B4-BE49-F238E27FC236}">
                      <a16:creationId xmlns:a16="http://schemas.microsoft.com/office/drawing/2014/main" id="{F0E3B9FB-09CB-4E1A-9B1D-18A3E5BF102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7" name="テキスト ボックス 166">
                <a:extLst>
                  <a:ext uri="{FF2B5EF4-FFF2-40B4-BE49-F238E27FC236}">
                    <a16:creationId xmlns:a16="http://schemas.microsoft.com/office/drawing/2014/main" id="{51B3A752-B218-426C-88A1-51C74C3BBCB6}"/>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8" name="テキスト ボックス 167">
              <a:extLst>
                <a:ext uri="{FF2B5EF4-FFF2-40B4-BE49-F238E27FC236}">
                  <a16:creationId xmlns:a16="http://schemas.microsoft.com/office/drawing/2014/main" id="{C0DEDE00-636F-4E74-A209-32927F07362A}"/>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69" name="グループ化 168">
            <a:extLst>
              <a:ext uri="{FF2B5EF4-FFF2-40B4-BE49-F238E27FC236}">
                <a16:creationId xmlns:a16="http://schemas.microsoft.com/office/drawing/2014/main" id="{BFF23F00-DF31-4B2B-912B-F3ABEFCD74E6}"/>
              </a:ext>
            </a:extLst>
          </p:cNvPr>
          <p:cNvGrpSpPr/>
          <p:nvPr/>
        </p:nvGrpSpPr>
        <p:grpSpPr>
          <a:xfrm>
            <a:off x="3502531" y="2439938"/>
            <a:ext cx="106348" cy="996608"/>
            <a:chOff x="2438927" y="4014589"/>
            <a:chExt cx="128681" cy="996608"/>
          </a:xfrm>
        </p:grpSpPr>
        <p:grpSp>
          <p:nvGrpSpPr>
            <p:cNvPr id="170" name="グループ化 169">
              <a:extLst>
                <a:ext uri="{FF2B5EF4-FFF2-40B4-BE49-F238E27FC236}">
                  <a16:creationId xmlns:a16="http://schemas.microsoft.com/office/drawing/2014/main" id="{99455EF3-885B-4F45-8D00-CCDF67509E83}"/>
                </a:ext>
              </a:extLst>
            </p:cNvPr>
            <p:cNvGrpSpPr/>
            <p:nvPr/>
          </p:nvGrpSpPr>
          <p:grpSpPr>
            <a:xfrm>
              <a:off x="2438927" y="4149750"/>
              <a:ext cx="126261" cy="861447"/>
              <a:chOff x="2441347" y="4509120"/>
              <a:chExt cx="126261" cy="861447"/>
            </a:xfrm>
          </p:grpSpPr>
          <p:sp>
            <p:nvSpPr>
              <p:cNvPr id="172" name="テキスト ボックス 171">
                <a:extLst>
                  <a:ext uri="{FF2B5EF4-FFF2-40B4-BE49-F238E27FC236}">
                    <a16:creationId xmlns:a16="http://schemas.microsoft.com/office/drawing/2014/main" id="{3490D608-FFEE-40C2-9101-45CA081E1F2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3" name="テキスト ボックス 172">
                <a:extLst>
                  <a:ext uri="{FF2B5EF4-FFF2-40B4-BE49-F238E27FC236}">
                    <a16:creationId xmlns:a16="http://schemas.microsoft.com/office/drawing/2014/main" id="{A4F1A28F-4F90-4755-A18F-D5181A49C640}"/>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4" name="テキスト ボックス 173">
                <a:extLst>
                  <a:ext uri="{FF2B5EF4-FFF2-40B4-BE49-F238E27FC236}">
                    <a16:creationId xmlns:a16="http://schemas.microsoft.com/office/drawing/2014/main" id="{307EC41A-4D6F-4926-AF5B-06D2A382E26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5" name="テキスト ボックス 174">
                <a:extLst>
                  <a:ext uri="{FF2B5EF4-FFF2-40B4-BE49-F238E27FC236}">
                    <a16:creationId xmlns:a16="http://schemas.microsoft.com/office/drawing/2014/main" id="{0BAB51D4-1F51-4D2D-91FE-7DE8C4CD888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6" name="テキスト ボックス 175">
                <a:extLst>
                  <a:ext uri="{FF2B5EF4-FFF2-40B4-BE49-F238E27FC236}">
                    <a16:creationId xmlns:a16="http://schemas.microsoft.com/office/drawing/2014/main" id="{F7B6DC01-4EC5-41A8-92F5-361026F19F7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1" name="テキスト ボックス 170">
              <a:extLst>
                <a:ext uri="{FF2B5EF4-FFF2-40B4-BE49-F238E27FC236}">
                  <a16:creationId xmlns:a16="http://schemas.microsoft.com/office/drawing/2014/main" id="{824274DF-E978-4B04-A2A8-1C52F9C96194}"/>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82" name="テキスト ボックス 181">
            <a:extLst>
              <a:ext uri="{FF2B5EF4-FFF2-40B4-BE49-F238E27FC236}">
                <a16:creationId xmlns:a16="http://schemas.microsoft.com/office/drawing/2014/main" id="{BE8B9B5A-722A-4AF5-B9BA-1D2DE7F50BFC}"/>
              </a:ext>
            </a:extLst>
          </p:cNvPr>
          <p:cNvSpPr txBox="1"/>
          <p:nvPr/>
        </p:nvSpPr>
        <p:spPr>
          <a:xfrm>
            <a:off x="7464152" y="4213216"/>
            <a:ext cx="3824880" cy="584775"/>
          </a:xfrm>
          <a:prstGeom prst="rect">
            <a:avLst/>
          </a:prstGeom>
          <a:noFill/>
        </p:spPr>
        <p:txBody>
          <a:bodyPr wrap="square" rtlCol="0">
            <a:spAutoFit/>
          </a:bodyPr>
          <a:lstStyle/>
          <a:p>
            <a:pPr algn="l"/>
            <a:r>
              <a:rPr kumimoji="1" lang="ja-JP" altLang="en-US" sz="1600" b="1" dirty="0">
                <a:solidFill>
                  <a:schemeClr val="accent5"/>
                </a:solidFill>
              </a:rPr>
              <a:t>生成精度が向上した</a:t>
            </a:r>
            <a:r>
              <a:rPr kumimoji="1" lang="en-US" altLang="ja-JP" sz="1600" b="1" dirty="0">
                <a:solidFill>
                  <a:schemeClr val="accent5"/>
                </a:solidFill>
              </a:rPr>
              <a:t>Generator</a:t>
            </a:r>
            <a:r>
              <a:rPr kumimoji="1" lang="ja-JP" altLang="en-US" sz="1600" b="1" dirty="0">
                <a:solidFill>
                  <a:schemeClr val="accent5"/>
                </a:solidFill>
              </a:rPr>
              <a:t>を使って</a:t>
            </a:r>
            <a:r>
              <a:rPr kumimoji="1" lang="en-US" altLang="ja-JP" sz="1600" b="1" dirty="0">
                <a:solidFill>
                  <a:schemeClr val="accent5"/>
                </a:solidFill>
              </a:rPr>
              <a:t>Discriminator</a:t>
            </a:r>
            <a:r>
              <a:rPr kumimoji="1" lang="ja-JP" altLang="en-US" sz="1600" b="1" dirty="0">
                <a:solidFill>
                  <a:schemeClr val="accent5"/>
                </a:solidFill>
              </a:rPr>
              <a:t>を学習させる</a:t>
            </a:r>
          </a:p>
        </p:txBody>
      </p:sp>
      <p:sp>
        <p:nvSpPr>
          <p:cNvPr id="183" name="テキスト ボックス 182">
            <a:extLst>
              <a:ext uri="{FF2B5EF4-FFF2-40B4-BE49-F238E27FC236}">
                <a16:creationId xmlns:a16="http://schemas.microsoft.com/office/drawing/2014/main" id="{7DBA2DE2-5733-469B-AAAC-DF0EFC0F3348}"/>
              </a:ext>
            </a:extLst>
          </p:cNvPr>
          <p:cNvSpPr txBox="1"/>
          <p:nvPr/>
        </p:nvSpPr>
        <p:spPr>
          <a:xfrm>
            <a:off x="1127760" y="4221088"/>
            <a:ext cx="3875043" cy="584775"/>
          </a:xfrm>
          <a:prstGeom prst="rect">
            <a:avLst/>
          </a:prstGeom>
          <a:noFill/>
        </p:spPr>
        <p:txBody>
          <a:bodyPr wrap="square" rtlCol="0">
            <a:spAutoFit/>
          </a:bodyPr>
          <a:lstStyle/>
          <a:p>
            <a:pPr algn="l"/>
            <a:r>
              <a:rPr kumimoji="1" lang="ja-JP" altLang="en-US" sz="1600" b="1" dirty="0">
                <a:solidFill>
                  <a:srgbClr val="0070C0"/>
                </a:solidFill>
              </a:rPr>
              <a:t>判定精度が向上した</a:t>
            </a:r>
            <a:r>
              <a:rPr kumimoji="1" lang="en-US" altLang="ja-JP" sz="1600" b="1" dirty="0">
                <a:solidFill>
                  <a:srgbClr val="0070C0"/>
                </a:solidFill>
              </a:rPr>
              <a:t>Discriminator</a:t>
            </a:r>
            <a:r>
              <a:rPr kumimoji="1" lang="ja-JP" altLang="en-US" sz="1600" b="1" dirty="0">
                <a:solidFill>
                  <a:srgbClr val="0070C0"/>
                </a:solidFill>
              </a:rPr>
              <a:t>を使って</a:t>
            </a:r>
            <a:r>
              <a:rPr kumimoji="1" lang="en-US" altLang="ja-JP" sz="1600" b="1" dirty="0">
                <a:solidFill>
                  <a:srgbClr val="0070C0"/>
                </a:solidFill>
              </a:rPr>
              <a:t>Generator</a:t>
            </a:r>
            <a:r>
              <a:rPr kumimoji="1" lang="ja-JP" altLang="en-US" sz="1600" b="1" dirty="0">
                <a:solidFill>
                  <a:srgbClr val="0070C0"/>
                </a:solidFill>
              </a:rPr>
              <a:t>を学習させる</a:t>
            </a:r>
          </a:p>
        </p:txBody>
      </p:sp>
      <p:pic>
        <p:nvPicPr>
          <p:cNvPr id="178" name="図 177">
            <a:extLst>
              <a:ext uri="{FF2B5EF4-FFF2-40B4-BE49-F238E27FC236}">
                <a16:creationId xmlns:a16="http://schemas.microsoft.com/office/drawing/2014/main" id="{1165CC3E-CFE1-473E-86DB-2F323D708FBF}"/>
              </a:ext>
            </a:extLst>
          </p:cNvPr>
          <p:cNvPicPr>
            <a:picLocks noChangeAspect="1"/>
          </p:cNvPicPr>
          <p:nvPr/>
        </p:nvPicPr>
        <p:blipFill>
          <a:blip r:embed="rId4"/>
          <a:stretch>
            <a:fillRect/>
          </a:stretch>
        </p:blipFill>
        <p:spPr>
          <a:xfrm>
            <a:off x="5663952" y="2399769"/>
            <a:ext cx="896511" cy="1010412"/>
          </a:xfrm>
          <a:prstGeom prst="rect">
            <a:avLst/>
          </a:prstGeom>
        </p:spPr>
      </p:pic>
      <p:sp>
        <p:nvSpPr>
          <p:cNvPr id="179" name="正方形/長方形 178">
            <a:extLst>
              <a:ext uri="{FF2B5EF4-FFF2-40B4-BE49-F238E27FC236}">
                <a16:creationId xmlns:a16="http://schemas.microsoft.com/office/drawing/2014/main" id="{099290AE-A8A6-4C78-BA39-B18B9933134A}"/>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80" name="正方形/長方形 179">
            <a:extLst>
              <a:ext uri="{FF2B5EF4-FFF2-40B4-BE49-F238E27FC236}">
                <a16:creationId xmlns:a16="http://schemas.microsoft.com/office/drawing/2014/main" id="{8CBC8313-B164-40AF-BCBD-D60EE94BB5DA}"/>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
        <p:nvSpPr>
          <p:cNvPr id="181" name="正方形/長方形 180">
            <a:extLst>
              <a:ext uri="{FF2B5EF4-FFF2-40B4-BE49-F238E27FC236}">
                <a16:creationId xmlns:a16="http://schemas.microsoft.com/office/drawing/2014/main" id="{A128F138-1889-4D68-831F-EEF327409B5B}"/>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
        <p:nvSpPr>
          <p:cNvPr id="184" name="矢印: 上カーブ 183">
            <a:extLst>
              <a:ext uri="{FF2B5EF4-FFF2-40B4-BE49-F238E27FC236}">
                <a16:creationId xmlns:a16="http://schemas.microsoft.com/office/drawing/2014/main" id="{BC1E695B-E335-41E5-8368-AF9759CCB952}"/>
              </a:ext>
            </a:extLst>
          </p:cNvPr>
          <p:cNvSpPr/>
          <p:nvPr/>
        </p:nvSpPr>
        <p:spPr>
          <a:xfrm>
            <a:off x="3575720" y="5373216"/>
            <a:ext cx="5454152" cy="1145333"/>
          </a:xfrm>
          <a:prstGeom prst="curved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5" name="矢印: 上カーブ 184">
            <a:extLst>
              <a:ext uri="{FF2B5EF4-FFF2-40B4-BE49-F238E27FC236}">
                <a16:creationId xmlns:a16="http://schemas.microsoft.com/office/drawing/2014/main" id="{D1F2A975-9D4C-4D3F-80F4-B7437B75E3E5}"/>
              </a:ext>
            </a:extLst>
          </p:cNvPr>
          <p:cNvSpPr/>
          <p:nvPr/>
        </p:nvSpPr>
        <p:spPr>
          <a:xfrm flipH="1">
            <a:off x="3357837" y="4854924"/>
            <a:ext cx="5546528" cy="1145333"/>
          </a:xfrm>
          <a:prstGeom prst="curved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7" name="テキスト ボックス 186">
            <a:extLst>
              <a:ext uri="{FF2B5EF4-FFF2-40B4-BE49-F238E27FC236}">
                <a16:creationId xmlns:a16="http://schemas.microsoft.com/office/drawing/2014/main" id="{9D594921-091C-44EA-B93A-8A8A3C4A4F1B}"/>
              </a:ext>
            </a:extLst>
          </p:cNvPr>
          <p:cNvSpPr txBox="1"/>
          <p:nvPr/>
        </p:nvSpPr>
        <p:spPr>
          <a:xfrm>
            <a:off x="5547652" y="5734997"/>
            <a:ext cx="1675034" cy="646331"/>
          </a:xfrm>
          <a:prstGeom prst="rect">
            <a:avLst/>
          </a:prstGeom>
          <a:solidFill>
            <a:schemeClr val="bg1"/>
          </a:solidFill>
        </p:spPr>
        <p:txBody>
          <a:bodyPr wrap="square" rtlCol="0">
            <a:spAutoFit/>
          </a:bodyPr>
          <a:lstStyle/>
          <a:p>
            <a:pPr algn="l"/>
            <a:r>
              <a:rPr kumimoji="1" lang="ja-JP" altLang="en-US" b="1" u="sng" dirty="0"/>
              <a:t>交互に繰り返し学習させる</a:t>
            </a:r>
          </a:p>
        </p:txBody>
      </p:sp>
    </p:spTree>
    <p:extLst>
      <p:ext uri="{BB962C8B-B14F-4D97-AF65-F5344CB8AC3E}">
        <p14:creationId xmlns:p14="http://schemas.microsoft.com/office/powerpoint/2010/main" val="247654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フリーフォーム: 図形 193">
            <a:extLst>
              <a:ext uri="{FF2B5EF4-FFF2-40B4-BE49-F238E27FC236}">
                <a16:creationId xmlns:a16="http://schemas.microsoft.com/office/drawing/2014/main" id="{7FE0D60D-291C-4199-B436-82DE64E16ABC}"/>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90" name="直線矢印コネクタ 189">
            <a:extLst>
              <a:ext uri="{FF2B5EF4-FFF2-40B4-BE49-F238E27FC236}">
                <a16:creationId xmlns:a16="http://schemas.microsoft.com/office/drawing/2014/main" id="{EB6C65DF-1945-4B7E-8BBC-A2D497A9A529}"/>
              </a:ext>
            </a:extLst>
          </p:cNvPr>
          <p:cNvCxnSpPr>
            <a:cxnSpLocks/>
          </p:cNvCxnSpPr>
          <p:nvPr/>
        </p:nvCxnSpPr>
        <p:spPr>
          <a:xfrm flipV="1">
            <a:off x="2135560" y="2886417"/>
            <a:ext cx="3240360" cy="19159"/>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1" name="フリーフォーム: 図形 190">
            <a:extLst>
              <a:ext uri="{FF2B5EF4-FFF2-40B4-BE49-F238E27FC236}">
                <a16:creationId xmlns:a16="http://schemas.microsoft.com/office/drawing/2014/main" id="{A12C20E0-4107-4071-B791-4D37CB6819E5}"/>
              </a:ext>
            </a:extLst>
          </p:cNvPr>
          <p:cNvSpPr/>
          <p:nvPr/>
        </p:nvSpPr>
        <p:spPr>
          <a:xfrm>
            <a:off x="6786870" y="3084038"/>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accent5">
                <a:lumMod val="60000"/>
                <a:lumOff val="40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2" name="フリーフォーム: 図形 191">
            <a:extLst>
              <a:ext uri="{FF2B5EF4-FFF2-40B4-BE49-F238E27FC236}">
                <a16:creationId xmlns:a16="http://schemas.microsoft.com/office/drawing/2014/main" id="{3C9AC539-7EE4-4297-A9E9-01F3127C1819}"/>
              </a:ext>
            </a:extLst>
          </p:cNvPr>
          <p:cNvSpPr/>
          <p:nvPr/>
        </p:nvSpPr>
        <p:spPr>
          <a:xfrm>
            <a:off x="6744072" y="2924942"/>
            <a:ext cx="3570944" cy="171450"/>
          </a:xfrm>
          <a:custGeom>
            <a:avLst/>
            <a:gdLst>
              <a:gd name="connsiteX0" fmla="*/ 0 w 8420100"/>
              <a:gd name="connsiteY0" fmla="*/ 9525 h 171450"/>
              <a:gd name="connsiteX1" fmla="*/ 4733925 w 8420100"/>
              <a:gd name="connsiteY1" fmla="*/ 0 h 171450"/>
              <a:gd name="connsiteX2" fmla="*/ 8420100 w 8420100"/>
              <a:gd name="connsiteY2" fmla="*/ 171450 h 171450"/>
              <a:gd name="connsiteX3" fmla="*/ 8420100 w 84201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8420100" h="171450">
                <a:moveTo>
                  <a:pt x="0" y="9525"/>
                </a:moveTo>
                <a:lnTo>
                  <a:pt x="4733925" y="0"/>
                </a:lnTo>
                <a:cubicBezTo>
                  <a:pt x="6137275" y="26987"/>
                  <a:pt x="8420100" y="171450"/>
                  <a:pt x="8420100" y="171450"/>
                </a:cubicBezTo>
                <a:lnTo>
                  <a:pt x="8420100" y="171450"/>
                </a:lnTo>
              </a:path>
            </a:pathLst>
          </a:custGeom>
          <a:noFill/>
          <a:ln w="127000">
            <a:solidFill>
              <a:srgbClr val="0070C0"/>
            </a:solidFill>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3" name="四角形: 角を丸くする 192">
            <a:extLst>
              <a:ext uri="{FF2B5EF4-FFF2-40B4-BE49-F238E27FC236}">
                <a16:creationId xmlns:a16="http://schemas.microsoft.com/office/drawing/2014/main" id="{62AB012C-BF2E-4543-9287-92E85106D7FA}"/>
              </a:ext>
            </a:extLst>
          </p:cNvPr>
          <p:cNvSpPr/>
          <p:nvPr/>
        </p:nvSpPr>
        <p:spPr>
          <a:xfrm>
            <a:off x="7269564" y="2132854"/>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25</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kumimoji="1" lang="en-US" altLang="ja-JP" dirty="0"/>
              <a:t>GAN</a:t>
            </a:r>
            <a:r>
              <a:rPr kumimoji="1" lang="ja-JP" altLang="en-US" dirty="0"/>
              <a:t>とは</a:t>
            </a:r>
          </a:p>
        </p:txBody>
      </p:sp>
      <p:sp>
        <p:nvSpPr>
          <p:cNvPr id="30" name="四角形: 角を丸くする 29">
            <a:extLst>
              <a:ext uri="{FF2B5EF4-FFF2-40B4-BE49-F238E27FC236}">
                <a16:creationId xmlns:a16="http://schemas.microsoft.com/office/drawing/2014/main" id="{2D19907D-48D1-4FB5-BA0B-ADD7144D6158}"/>
              </a:ext>
            </a:extLst>
          </p:cNvPr>
          <p:cNvSpPr/>
          <p:nvPr/>
        </p:nvSpPr>
        <p:spPr>
          <a:xfrm>
            <a:off x="2441347" y="2117776"/>
            <a:ext cx="2304256" cy="1455240"/>
          </a:xfrm>
          <a:prstGeom prst="roundRect">
            <a:avLst/>
          </a:prstGeom>
          <a:noFill/>
          <a:ln w="12700">
            <a:solidFill>
              <a:srgbClr val="0070C0"/>
            </a:solidFill>
          </a:ln>
          <a:effectLst>
            <a:glow rad="508000">
              <a:srgbClr val="0070C0">
                <a:alpha val="40000"/>
              </a:srgb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2" name="四角形: 角を丸くする 31">
            <a:extLst>
              <a:ext uri="{FF2B5EF4-FFF2-40B4-BE49-F238E27FC236}">
                <a16:creationId xmlns:a16="http://schemas.microsoft.com/office/drawing/2014/main" id="{6D25F952-FB21-4EB2-A913-A3D8DD6B32EC}"/>
              </a:ext>
            </a:extLst>
          </p:cNvPr>
          <p:cNvSpPr/>
          <p:nvPr/>
        </p:nvSpPr>
        <p:spPr>
          <a:xfrm>
            <a:off x="7269564" y="2117776"/>
            <a:ext cx="2304256" cy="1455240"/>
          </a:xfrm>
          <a:prstGeom prst="roundRect">
            <a:avLst/>
          </a:prstGeom>
          <a:noFill/>
          <a:ln w="12700">
            <a:solidFill>
              <a:schemeClr val="accent5"/>
            </a:solidFill>
          </a:ln>
          <a:effectLst>
            <a:glow rad="508000">
              <a:schemeClr val="accent1">
                <a:alpha val="40000"/>
              </a:schemeClr>
            </a:glow>
          </a:effectLst>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3" name="グループ化 32">
            <a:extLst>
              <a:ext uri="{FF2B5EF4-FFF2-40B4-BE49-F238E27FC236}">
                <a16:creationId xmlns:a16="http://schemas.microsoft.com/office/drawing/2014/main" id="{3C6026AF-B6DD-413F-B778-A81DF4A9DF4E}"/>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4" name="楕円 33">
              <a:extLst>
                <a:ext uri="{FF2B5EF4-FFF2-40B4-BE49-F238E27FC236}">
                  <a16:creationId xmlns:a16="http://schemas.microsoft.com/office/drawing/2014/main" id="{B0999C72-9D58-4716-8E47-511EF5DA459E}"/>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7C04DF5F-4B1B-4F57-A8C3-27D8C2CF8FB2}"/>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D798202B-D3AE-4BF5-868F-849DAFBEFC8F}"/>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7" name="楕円 36">
              <a:extLst>
                <a:ext uri="{FF2B5EF4-FFF2-40B4-BE49-F238E27FC236}">
                  <a16:creationId xmlns:a16="http://schemas.microsoft.com/office/drawing/2014/main" id="{CC7F9915-F1AE-4594-9652-46B422C9B50C}"/>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8" name="直線コネクタ 37">
              <a:extLst>
                <a:ext uri="{FF2B5EF4-FFF2-40B4-BE49-F238E27FC236}">
                  <a16:creationId xmlns:a16="http://schemas.microsoft.com/office/drawing/2014/main" id="{FD58A022-56D6-4A2E-8D8C-D44ECD222414}"/>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9" name="楕円 38">
              <a:extLst>
                <a:ext uri="{FF2B5EF4-FFF2-40B4-BE49-F238E27FC236}">
                  <a16:creationId xmlns:a16="http://schemas.microsoft.com/office/drawing/2014/main" id="{2E70767D-98A3-4B60-A1EC-6673986CC16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12640E59-746E-44F0-BCBD-D22CACE3B1D5}"/>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300652CB-F4F6-4204-AA85-CE2230CFB461}"/>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2" name="楕円 41">
              <a:extLst>
                <a:ext uri="{FF2B5EF4-FFF2-40B4-BE49-F238E27FC236}">
                  <a16:creationId xmlns:a16="http://schemas.microsoft.com/office/drawing/2014/main" id="{6F450AA7-5D80-42A8-A5C8-C3B4B094D9C3}"/>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3" name="直線コネクタ 42">
              <a:extLst>
                <a:ext uri="{FF2B5EF4-FFF2-40B4-BE49-F238E27FC236}">
                  <a16:creationId xmlns:a16="http://schemas.microsoft.com/office/drawing/2014/main" id="{D57001D2-4F2A-4B19-9714-E0F95E54758A}"/>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4" name="楕円 43">
              <a:extLst>
                <a:ext uri="{FF2B5EF4-FFF2-40B4-BE49-F238E27FC236}">
                  <a16:creationId xmlns:a16="http://schemas.microsoft.com/office/drawing/2014/main" id="{2FDBC118-D63F-407D-AC62-C5BC6964BF06}"/>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5" name="楕円 44">
              <a:extLst>
                <a:ext uri="{FF2B5EF4-FFF2-40B4-BE49-F238E27FC236}">
                  <a16:creationId xmlns:a16="http://schemas.microsoft.com/office/drawing/2014/main" id="{C587A5D9-ED9A-40D3-B6BB-8E3B3E9C2C55}"/>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6" name="直線コネクタ 45">
              <a:extLst>
                <a:ext uri="{FF2B5EF4-FFF2-40B4-BE49-F238E27FC236}">
                  <a16:creationId xmlns:a16="http://schemas.microsoft.com/office/drawing/2014/main" id="{D49836ED-64C0-46C5-920A-73C056DC781E}"/>
                </a:ext>
              </a:extLst>
            </p:cNvPr>
            <p:cNvCxnSpPr>
              <a:stCxn id="34" idx="7"/>
              <a:endCxn id="39"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ACFFED47-C55A-4117-AC14-FA6E590A189B}"/>
                </a:ext>
              </a:extLst>
            </p:cNvPr>
            <p:cNvCxnSpPr>
              <a:cxnSpLocks/>
              <a:stCxn id="37" idx="5"/>
              <a:endCxn id="42"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DB0FE53C-57F1-4067-8BBF-0B665970F7DD}"/>
                </a:ext>
              </a:extLst>
            </p:cNvPr>
            <p:cNvCxnSpPr>
              <a:cxnSpLocks/>
              <a:stCxn id="55" idx="2"/>
              <a:endCxn id="42"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1ED0244D-1F18-4CC3-AB93-DD17AD1FF284}"/>
                </a:ext>
              </a:extLst>
            </p:cNvPr>
            <p:cNvCxnSpPr>
              <a:cxnSpLocks/>
              <a:stCxn id="52" idx="2"/>
              <a:endCxn id="39"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83ECEF0E-F441-41BA-9BC2-9086486BBC66}"/>
                </a:ext>
              </a:extLst>
            </p:cNvPr>
            <p:cNvCxnSpPr>
              <a:cxnSpLocks/>
              <a:stCxn id="59" idx="2"/>
              <a:endCxn id="52"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1" name="直線コネクタ 50">
              <a:extLst>
                <a:ext uri="{FF2B5EF4-FFF2-40B4-BE49-F238E27FC236}">
                  <a16:creationId xmlns:a16="http://schemas.microsoft.com/office/drawing/2014/main" id="{0B679D42-7A58-4C30-A7D7-AC43F0B1BE6A}"/>
                </a:ext>
              </a:extLst>
            </p:cNvPr>
            <p:cNvCxnSpPr>
              <a:cxnSpLocks/>
              <a:stCxn id="55" idx="6"/>
              <a:endCxn id="62"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2" name="楕円 51">
              <a:extLst>
                <a:ext uri="{FF2B5EF4-FFF2-40B4-BE49-F238E27FC236}">
                  <a16:creationId xmlns:a16="http://schemas.microsoft.com/office/drawing/2014/main" id="{9544B743-91DD-43F7-A7CC-F10148915EDC}"/>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9F5D901B-2711-4B70-ADF8-B1259E6C271D}"/>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68C29BF0-AA44-443D-B8D0-97E6D8ED0BE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5" name="楕円 54">
              <a:extLst>
                <a:ext uri="{FF2B5EF4-FFF2-40B4-BE49-F238E27FC236}">
                  <a16:creationId xmlns:a16="http://schemas.microsoft.com/office/drawing/2014/main" id="{D19FB6C2-6E41-4AB4-BA3F-E3F7909E305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6" name="直線コネクタ 55">
              <a:extLst>
                <a:ext uri="{FF2B5EF4-FFF2-40B4-BE49-F238E27FC236}">
                  <a16:creationId xmlns:a16="http://schemas.microsoft.com/office/drawing/2014/main" id="{F639ACB4-FE2F-44FF-B4EC-518DE8EB32A6}"/>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7" name="楕円 56">
              <a:extLst>
                <a:ext uri="{FF2B5EF4-FFF2-40B4-BE49-F238E27FC236}">
                  <a16:creationId xmlns:a16="http://schemas.microsoft.com/office/drawing/2014/main" id="{4BA1A445-45FD-42E9-A6B2-DE12B3043267}"/>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DFD073BC-DB24-4386-87C2-38C33FD70E99}"/>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6BB49CF5-DD63-4EB6-A0E7-3004CAFEB682}"/>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E4622FBB-6852-4A3D-8F91-E9D9A7008F8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5F7E3791-8E47-4871-8D6B-46497F8DEB17}"/>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2" name="楕円 61">
              <a:extLst>
                <a:ext uri="{FF2B5EF4-FFF2-40B4-BE49-F238E27FC236}">
                  <a16:creationId xmlns:a16="http://schemas.microsoft.com/office/drawing/2014/main" id="{77A8D25B-8994-485B-BC02-F75CCFEA785E}"/>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3" name="直線コネクタ 62">
              <a:extLst>
                <a:ext uri="{FF2B5EF4-FFF2-40B4-BE49-F238E27FC236}">
                  <a16:creationId xmlns:a16="http://schemas.microsoft.com/office/drawing/2014/main" id="{780E0626-3314-4715-9C85-C66DE884EA3F}"/>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4" name="楕円 63">
              <a:extLst>
                <a:ext uri="{FF2B5EF4-FFF2-40B4-BE49-F238E27FC236}">
                  <a16:creationId xmlns:a16="http://schemas.microsoft.com/office/drawing/2014/main" id="{4509C856-2A9C-46C8-811E-3B7D3204B8B5}"/>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848BD351-5BAB-4D70-95DA-1D72ED6A8F87}"/>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C399B5D-8558-4C81-8149-F790168CD083}"/>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DADFFD00-0402-412F-9BF2-4C2327C44726}"/>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F37545F3-8090-46B3-AFD3-B85FC29445CB}"/>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068CBF-2742-4C25-87BC-6EA56B13EC06}"/>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9D1BFEB5-EAE4-4C67-9556-EA59F7CE31E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1" name="直線コネクタ 70">
              <a:extLst>
                <a:ext uri="{FF2B5EF4-FFF2-40B4-BE49-F238E27FC236}">
                  <a16:creationId xmlns:a16="http://schemas.microsoft.com/office/drawing/2014/main" id="{D9FFD4E7-C04F-45B2-8040-919A60DF4509}"/>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2" name="楕円 71">
              <a:extLst>
                <a:ext uri="{FF2B5EF4-FFF2-40B4-BE49-F238E27FC236}">
                  <a16:creationId xmlns:a16="http://schemas.microsoft.com/office/drawing/2014/main" id="{D545D5B3-3E6D-4A6D-8EED-7F9175E88E29}"/>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581D36AB-73BA-4D14-82A4-FE807990E2E6}"/>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133CB64C-21CD-485A-9699-0749A1ECAF5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D4B3ED67-3FE9-4E2C-BDA5-A21439F27AC4}"/>
                </a:ext>
              </a:extLst>
            </p:cNvPr>
            <p:cNvCxnSpPr>
              <a:cxnSpLocks/>
              <a:stCxn id="67" idx="2"/>
              <a:endCxn id="59"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4AD409D2-3454-4039-A995-38CCECFA467B}"/>
                </a:ext>
              </a:extLst>
            </p:cNvPr>
            <p:cNvCxnSpPr>
              <a:cxnSpLocks/>
              <a:stCxn id="70" idx="2"/>
              <a:endCxn id="62"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グループ化 76">
            <a:extLst>
              <a:ext uri="{FF2B5EF4-FFF2-40B4-BE49-F238E27FC236}">
                <a16:creationId xmlns:a16="http://schemas.microsoft.com/office/drawing/2014/main" id="{DB92F06B-75A9-443D-8455-3AE1CD81704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8" name="楕円 77">
              <a:extLst>
                <a:ext uri="{FF2B5EF4-FFF2-40B4-BE49-F238E27FC236}">
                  <a16:creationId xmlns:a16="http://schemas.microsoft.com/office/drawing/2014/main" id="{E8BB7BCD-230D-4BF4-806A-2F8FA771EB21}"/>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E2A8CD66-B0FC-4612-A989-81257D8B1412}"/>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B3B3DE5-6A46-449B-9416-630DADDF8365}"/>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78ECD9A8-03F0-4AE8-AE6B-4545B3D9FA84}"/>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2" name="直線コネクタ 81">
              <a:extLst>
                <a:ext uri="{FF2B5EF4-FFF2-40B4-BE49-F238E27FC236}">
                  <a16:creationId xmlns:a16="http://schemas.microsoft.com/office/drawing/2014/main" id="{F9524E5A-BEC8-4CB7-93C7-51A9D3FE13BC}"/>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3" name="楕円 82">
              <a:extLst>
                <a:ext uri="{FF2B5EF4-FFF2-40B4-BE49-F238E27FC236}">
                  <a16:creationId xmlns:a16="http://schemas.microsoft.com/office/drawing/2014/main" id="{1B4B222A-03EC-4892-B5E8-FCBF8BCBBAA7}"/>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A069888B-7F89-49D4-A5D2-EE1DCA7EC63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AEA4E0A6-7A3C-47EA-BC56-E1DEF2D6A35D}"/>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99342CC3-BEE5-408D-B0A6-DF22AFCFBC9E}"/>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7" name="直線コネクタ 86">
              <a:extLst>
                <a:ext uri="{FF2B5EF4-FFF2-40B4-BE49-F238E27FC236}">
                  <a16:creationId xmlns:a16="http://schemas.microsoft.com/office/drawing/2014/main" id="{36B20F4E-89B3-46CF-8254-78CC58E81ED0}"/>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8" name="楕円 87">
              <a:extLst>
                <a:ext uri="{FF2B5EF4-FFF2-40B4-BE49-F238E27FC236}">
                  <a16:creationId xmlns:a16="http://schemas.microsoft.com/office/drawing/2014/main" id="{A93E9328-3371-49CF-BE4E-EB3C59E5395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D9246B5C-56DA-4D05-B2FA-59AE74EAF44C}"/>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2C5DD653-71B2-49F5-A31B-BBC15CB76FD4}"/>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BE40644B-32C8-4C18-9C05-1EBA5677891A}"/>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2" name="直線コネクタ 91">
              <a:extLst>
                <a:ext uri="{FF2B5EF4-FFF2-40B4-BE49-F238E27FC236}">
                  <a16:creationId xmlns:a16="http://schemas.microsoft.com/office/drawing/2014/main" id="{CB07ABA4-C4FB-4803-A77E-944C3BEAD877}"/>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50274F71-56E4-4D48-AEEF-DF3356CD65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1BA1260F-AA9A-4F8B-BE31-8EA7474A4237}"/>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A1391409-77C1-4232-8F01-8F3477ACB78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6" name="直線コネクタ 95">
              <a:extLst>
                <a:ext uri="{FF2B5EF4-FFF2-40B4-BE49-F238E27FC236}">
                  <a16:creationId xmlns:a16="http://schemas.microsoft.com/office/drawing/2014/main" id="{116AF7B4-9CA9-4DAB-B2D7-F4200650BF0A}"/>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7" name="楕円 96">
              <a:extLst>
                <a:ext uri="{FF2B5EF4-FFF2-40B4-BE49-F238E27FC236}">
                  <a16:creationId xmlns:a16="http://schemas.microsoft.com/office/drawing/2014/main" id="{B38AE7CF-4707-4FE0-88C4-E4B7F9202345}"/>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C82B758F-13C6-48A2-8AAF-F29C78FF77B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4544EDA-BD17-4169-BB3C-DF826C2F7C4D}"/>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D69F255B-D04C-46BD-90C4-F490AEE43866}"/>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CD1A13F9-D703-4061-8B68-9BD1AF4A633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90C72F8-8F0B-41AC-9FF5-E688CF8A803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FB907083-57E2-4A8A-BAE1-0E3F96096302}"/>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5620711-7324-4745-AEAE-25B2BD56D599}"/>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9BDCB47C-3498-4DF7-8FFF-3BD647FCD6F2}"/>
                </a:ext>
              </a:extLst>
            </p:cNvPr>
            <p:cNvCxnSpPr>
              <a:stCxn id="78" idx="7"/>
              <a:endCxn id="83"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4263CA1F-5325-4361-90F4-E60403F43B3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1634DE3B-5FCE-4216-AEDC-6BA20628C4BD}"/>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4BDB95E3-65C8-4323-8B05-CE4605343FEB}"/>
                </a:ext>
              </a:extLst>
            </p:cNvPr>
            <p:cNvCxnSpPr>
              <a:cxnSpLocks/>
              <a:stCxn id="99" idx="1"/>
              <a:endCxn id="83"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13D14D41-E48B-43CF-87EC-BFF6345954D7}"/>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9BEC8F82-4ADF-4193-8D65-8EB0546AA28E}"/>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D8AB3C22-C81D-427F-9BDC-A98F00291008}"/>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92F9EF8-AD8F-456C-9D15-F72A0E5D947F}"/>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16" name="正方形/長方形 115">
            <a:extLst>
              <a:ext uri="{FF2B5EF4-FFF2-40B4-BE49-F238E27FC236}">
                <a16:creationId xmlns:a16="http://schemas.microsoft.com/office/drawing/2014/main" id="{CD5A1536-A933-4DB0-9B7D-8120BCB00EB3}"/>
              </a:ext>
            </a:extLst>
          </p:cNvPr>
          <p:cNvSpPr/>
          <p:nvPr/>
        </p:nvSpPr>
        <p:spPr>
          <a:xfrm>
            <a:off x="5290964" y="1826901"/>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が生成したデータ＝偽物</a:t>
            </a:r>
            <a:endParaRPr kumimoji="1" lang="en-US" altLang="ja-JP" sz="1400" dirty="0"/>
          </a:p>
        </p:txBody>
      </p:sp>
      <p:sp>
        <p:nvSpPr>
          <p:cNvPr id="117" name="正方形/長方形 116">
            <a:extLst>
              <a:ext uri="{FF2B5EF4-FFF2-40B4-BE49-F238E27FC236}">
                <a16:creationId xmlns:a16="http://schemas.microsoft.com/office/drawing/2014/main" id="{B3E07364-3792-414A-ACB1-05CE65330B9E}"/>
              </a:ext>
            </a:extLst>
          </p:cNvPr>
          <p:cNvSpPr/>
          <p:nvPr/>
        </p:nvSpPr>
        <p:spPr>
          <a:xfrm>
            <a:off x="866714" y="2689754"/>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
        <p:nvSpPr>
          <p:cNvPr id="120" name="正方形/長方形 119">
            <a:extLst>
              <a:ext uri="{FF2B5EF4-FFF2-40B4-BE49-F238E27FC236}">
                <a16:creationId xmlns:a16="http://schemas.microsoft.com/office/drawing/2014/main" id="{23B719CF-F90E-41F7-AFB4-D33E041E9778}"/>
              </a:ext>
            </a:extLst>
          </p:cNvPr>
          <p:cNvSpPr/>
          <p:nvPr/>
        </p:nvSpPr>
        <p:spPr>
          <a:xfrm>
            <a:off x="5016581" y="5281463"/>
            <a:ext cx="2664296" cy="307777"/>
          </a:xfrm>
          <a:prstGeom prst="rect">
            <a:avLst/>
          </a:prstGeom>
        </p:spPr>
        <p:txBody>
          <a:bodyPr wrap="square">
            <a:spAutoFit/>
          </a:bodyPr>
          <a:lstStyle/>
          <a:p>
            <a:r>
              <a:rPr kumimoji="1" lang="ja-JP" altLang="en-US" sz="1400" dirty="0"/>
              <a:t>データセットのデータ＝本物</a:t>
            </a:r>
            <a:endParaRPr lang="ja-JP" altLang="en-US" sz="1400" dirty="0"/>
          </a:p>
        </p:txBody>
      </p:sp>
      <p:pic>
        <p:nvPicPr>
          <p:cNvPr id="121" name="Picture 4">
            <a:extLst>
              <a:ext uri="{FF2B5EF4-FFF2-40B4-BE49-F238E27FC236}">
                <a16:creationId xmlns:a16="http://schemas.microsoft.com/office/drawing/2014/main" id="{005E5AF8-2241-4354-BB75-EA5B0A44B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22" y="3854212"/>
            <a:ext cx="2107955" cy="14345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3377FCC6-75DD-4B4B-B9D1-E00C355FFBEE}"/>
              </a:ext>
            </a:extLst>
          </p:cNvPr>
          <p:cNvGrpSpPr/>
          <p:nvPr/>
        </p:nvGrpSpPr>
        <p:grpSpPr>
          <a:xfrm>
            <a:off x="7824192" y="2567553"/>
            <a:ext cx="126261" cy="861447"/>
            <a:chOff x="2441347" y="4509120"/>
            <a:chExt cx="126261" cy="861447"/>
          </a:xfrm>
        </p:grpSpPr>
        <p:sp>
          <p:nvSpPr>
            <p:cNvPr id="5" name="テキスト ボックス 4">
              <a:extLst>
                <a:ext uri="{FF2B5EF4-FFF2-40B4-BE49-F238E27FC236}">
                  <a16:creationId xmlns:a16="http://schemas.microsoft.com/office/drawing/2014/main" id="{83B4EAD5-DC55-40F5-A5D9-91A1606F8D15}"/>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3" name="テキスト ボックス 112">
              <a:extLst>
                <a:ext uri="{FF2B5EF4-FFF2-40B4-BE49-F238E27FC236}">
                  <a16:creationId xmlns:a16="http://schemas.microsoft.com/office/drawing/2014/main" id="{F48C2DAD-BD8B-4BC8-A547-44266B212973}"/>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14" name="テキスト ボックス 113">
              <a:extLst>
                <a:ext uri="{FF2B5EF4-FFF2-40B4-BE49-F238E27FC236}">
                  <a16:creationId xmlns:a16="http://schemas.microsoft.com/office/drawing/2014/main" id="{8A1CC354-3086-431A-B81B-43F4F2DB2724}"/>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4" name="テキスト ボックス 123">
              <a:extLst>
                <a:ext uri="{FF2B5EF4-FFF2-40B4-BE49-F238E27FC236}">
                  <a16:creationId xmlns:a16="http://schemas.microsoft.com/office/drawing/2014/main" id="{9AE47DBB-5761-47AA-AFF2-1FEDF4519618}"/>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5" name="テキスト ボックス 124">
              <a:extLst>
                <a:ext uri="{FF2B5EF4-FFF2-40B4-BE49-F238E27FC236}">
                  <a16:creationId xmlns:a16="http://schemas.microsoft.com/office/drawing/2014/main" id="{71CA0A27-93F6-4C5C-A965-C2C65245BE28}"/>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3" name="グループ化 132">
            <a:extLst>
              <a:ext uri="{FF2B5EF4-FFF2-40B4-BE49-F238E27FC236}">
                <a16:creationId xmlns:a16="http://schemas.microsoft.com/office/drawing/2014/main" id="{BBD189EF-7F63-44BD-99E6-3EFB70B034B4}"/>
              </a:ext>
            </a:extLst>
          </p:cNvPr>
          <p:cNvGrpSpPr/>
          <p:nvPr/>
        </p:nvGrpSpPr>
        <p:grpSpPr>
          <a:xfrm>
            <a:off x="8418011" y="2502421"/>
            <a:ext cx="126261" cy="861447"/>
            <a:chOff x="2441347" y="4509120"/>
            <a:chExt cx="126261" cy="861447"/>
          </a:xfrm>
        </p:grpSpPr>
        <p:sp>
          <p:nvSpPr>
            <p:cNvPr id="134" name="テキスト ボックス 133">
              <a:extLst>
                <a:ext uri="{FF2B5EF4-FFF2-40B4-BE49-F238E27FC236}">
                  <a16:creationId xmlns:a16="http://schemas.microsoft.com/office/drawing/2014/main" id="{AE33EC4C-6749-49AE-B731-266FFA24F9B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5" name="テキスト ボックス 134">
              <a:extLst>
                <a:ext uri="{FF2B5EF4-FFF2-40B4-BE49-F238E27FC236}">
                  <a16:creationId xmlns:a16="http://schemas.microsoft.com/office/drawing/2014/main" id="{1602B034-91D9-4999-8BBD-542816C4D1E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6" name="テキスト ボックス 135">
              <a:extLst>
                <a:ext uri="{FF2B5EF4-FFF2-40B4-BE49-F238E27FC236}">
                  <a16:creationId xmlns:a16="http://schemas.microsoft.com/office/drawing/2014/main" id="{CFB77D0C-CBF2-4063-BFC8-F14A83D06226}"/>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7" name="テキスト ボックス 136">
              <a:extLst>
                <a:ext uri="{FF2B5EF4-FFF2-40B4-BE49-F238E27FC236}">
                  <a16:creationId xmlns:a16="http://schemas.microsoft.com/office/drawing/2014/main" id="{E73FD1CB-02BE-4033-94B5-7F25824F78F4}"/>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8" name="テキスト ボックス 137">
              <a:extLst>
                <a:ext uri="{FF2B5EF4-FFF2-40B4-BE49-F238E27FC236}">
                  <a16:creationId xmlns:a16="http://schemas.microsoft.com/office/drawing/2014/main" id="{0CC61518-C24D-4911-B60F-D44872E2C68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39" name="グループ化 138">
            <a:extLst>
              <a:ext uri="{FF2B5EF4-FFF2-40B4-BE49-F238E27FC236}">
                <a16:creationId xmlns:a16="http://schemas.microsoft.com/office/drawing/2014/main" id="{2454419A-EB2B-4A98-A6AE-D59D04D3F72D}"/>
              </a:ext>
            </a:extLst>
          </p:cNvPr>
          <p:cNvGrpSpPr/>
          <p:nvPr/>
        </p:nvGrpSpPr>
        <p:grpSpPr>
          <a:xfrm>
            <a:off x="8768526" y="2655962"/>
            <a:ext cx="126261" cy="576065"/>
            <a:chOff x="2441347" y="4509120"/>
            <a:chExt cx="126261" cy="576064"/>
          </a:xfrm>
        </p:grpSpPr>
        <p:sp>
          <p:nvSpPr>
            <p:cNvPr id="140" name="テキスト ボックス 139">
              <a:extLst>
                <a:ext uri="{FF2B5EF4-FFF2-40B4-BE49-F238E27FC236}">
                  <a16:creationId xmlns:a16="http://schemas.microsoft.com/office/drawing/2014/main" id="{E5B371DA-A740-42F5-809A-00E87672542F}"/>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1" name="テキスト ボックス 140">
              <a:extLst>
                <a:ext uri="{FF2B5EF4-FFF2-40B4-BE49-F238E27FC236}">
                  <a16:creationId xmlns:a16="http://schemas.microsoft.com/office/drawing/2014/main" id="{5C9D20CD-F204-442D-B0CC-4C0E4599E10C}"/>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2" name="テキスト ボックス 141">
              <a:extLst>
                <a:ext uri="{FF2B5EF4-FFF2-40B4-BE49-F238E27FC236}">
                  <a16:creationId xmlns:a16="http://schemas.microsoft.com/office/drawing/2014/main" id="{28DEFEA2-E8B8-4C92-8875-129434D86CA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8" name="グループ化 7">
            <a:extLst>
              <a:ext uri="{FF2B5EF4-FFF2-40B4-BE49-F238E27FC236}">
                <a16:creationId xmlns:a16="http://schemas.microsoft.com/office/drawing/2014/main" id="{08B6937B-2386-4C51-8C89-D5752305EB5A}"/>
              </a:ext>
            </a:extLst>
          </p:cNvPr>
          <p:cNvGrpSpPr/>
          <p:nvPr/>
        </p:nvGrpSpPr>
        <p:grpSpPr>
          <a:xfrm>
            <a:off x="8114690" y="2397428"/>
            <a:ext cx="130817" cy="1138446"/>
            <a:chOff x="8586334" y="4140750"/>
            <a:chExt cx="130817" cy="1138446"/>
          </a:xfrm>
        </p:grpSpPr>
        <p:grpSp>
          <p:nvGrpSpPr>
            <p:cNvPr id="127" name="グループ化 126">
              <a:extLst>
                <a:ext uri="{FF2B5EF4-FFF2-40B4-BE49-F238E27FC236}">
                  <a16:creationId xmlns:a16="http://schemas.microsoft.com/office/drawing/2014/main" id="{F174921B-1731-4526-B010-8DDC0DA897E1}"/>
                </a:ext>
              </a:extLst>
            </p:cNvPr>
            <p:cNvGrpSpPr/>
            <p:nvPr/>
          </p:nvGrpSpPr>
          <p:grpSpPr>
            <a:xfrm>
              <a:off x="8590890" y="4140750"/>
              <a:ext cx="126261" cy="861447"/>
              <a:chOff x="2441347" y="4509120"/>
              <a:chExt cx="126261" cy="861447"/>
            </a:xfrm>
          </p:grpSpPr>
          <p:sp>
            <p:nvSpPr>
              <p:cNvPr id="128" name="テキスト ボックス 127">
                <a:extLst>
                  <a:ext uri="{FF2B5EF4-FFF2-40B4-BE49-F238E27FC236}">
                    <a16:creationId xmlns:a16="http://schemas.microsoft.com/office/drawing/2014/main" id="{C636E0DF-AAA8-46BE-A5DC-4EAAEDF6F482}"/>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29" name="テキスト ボックス 128">
                <a:extLst>
                  <a:ext uri="{FF2B5EF4-FFF2-40B4-BE49-F238E27FC236}">
                    <a16:creationId xmlns:a16="http://schemas.microsoft.com/office/drawing/2014/main" id="{7F556D4B-6A8E-4D6B-A4DF-E5FBFE5088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0" name="テキスト ボックス 129">
                <a:extLst>
                  <a:ext uri="{FF2B5EF4-FFF2-40B4-BE49-F238E27FC236}">
                    <a16:creationId xmlns:a16="http://schemas.microsoft.com/office/drawing/2014/main" id="{026D08A7-1005-488B-85E4-442C52A766D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1" name="テキスト ボックス 130">
                <a:extLst>
                  <a:ext uri="{FF2B5EF4-FFF2-40B4-BE49-F238E27FC236}">
                    <a16:creationId xmlns:a16="http://schemas.microsoft.com/office/drawing/2014/main" id="{D501A025-71BC-484F-B4EB-C3B4FFDECE8F}"/>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32" name="テキスト ボックス 131">
                <a:extLst>
                  <a:ext uri="{FF2B5EF4-FFF2-40B4-BE49-F238E27FC236}">
                    <a16:creationId xmlns:a16="http://schemas.microsoft.com/office/drawing/2014/main" id="{ECA83FC5-EA06-428F-8472-B188A69E03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sp>
          <p:nvSpPr>
            <p:cNvPr id="146" name="テキスト ボックス 145">
              <a:extLst>
                <a:ext uri="{FF2B5EF4-FFF2-40B4-BE49-F238E27FC236}">
                  <a16:creationId xmlns:a16="http://schemas.microsoft.com/office/drawing/2014/main" id="{BB6D5062-56F5-4F3E-A5DD-753901BB59E5}"/>
                </a:ext>
              </a:extLst>
            </p:cNvPr>
            <p:cNvSpPr txBox="1"/>
            <p:nvPr/>
          </p:nvSpPr>
          <p:spPr>
            <a:xfrm>
              <a:off x="8586334" y="5002197"/>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sp>
          <p:nvSpPr>
            <p:cNvPr id="147" name="テキスト ボックス 146">
              <a:extLst>
                <a:ext uri="{FF2B5EF4-FFF2-40B4-BE49-F238E27FC236}">
                  <a16:creationId xmlns:a16="http://schemas.microsoft.com/office/drawing/2014/main" id="{05DAC5AC-0A60-4425-8DA7-7DADA8EB5873}"/>
                </a:ext>
              </a:extLst>
            </p:cNvPr>
            <p:cNvSpPr txBox="1"/>
            <p:nvPr/>
          </p:nvSpPr>
          <p:spPr>
            <a:xfrm>
              <a:off x="8590890" y="4853329"/>
              <a:ext cx="126261" cy="276999"/>
            </a:xfrm>
            <a:prstGeom prst="rect">
              <a:avLst/>
            </a:prstGeom>
            <a:noFill/>
          </p:spPr>
          <p:txBody>
            <a:bodyPr wrap="square" rtlCol="0">
              <a:spAutoFit/>
            </a:bodyPr>
            <a:lstStyle/>
            <a:p>
              <a:pPr algn="l"/>
              <a:r>
                <a:rPr kumimoji="1" lang="en-US" altLang="ja-JP" sz="1200" i="1" dirty="0">
                  <a:solidFill>
                    <a:schemeClr val="accent5"/>
                  </a:solidFill>
                </a:rPr>
                <a:t>w</a:t>
              </a:r>
              <a:endParaRPr kumimoji="1" lang="ja-JP" altLang="en-US" sz="1200" i="1" dirty="0">
                <a:solidFill>
                  <a:schemeClr val="accent5"/>
                </a:solidFill>
              </a:endParaRPr>
            </a:p>
          </p:txBody>
        </p:sp>
      </p:grpSp>
      <p:grpSp>
        <p:nvGrpSpPr>
          <p:cNvPr id="145" name="グループ化 144">
            <a:extLst>
              <a:ext uri="{FF2B5EF4-FFF2-40B4-BE49-F238E27FC236}">
                <a16:creationId xmlns:a16="http://schemas.microsoft.com/office/drawing/2014/main" id="{E23B0BE8-685E-4FCD-9F08-BE366FD16B13}"/>
              </a:ext>
            </a:extLst>
          </p:cNvPr>
          <p:cNvGrpSpPr/>
          <p:nvPr/>
        </p:nvGrpSpPr>
        <p:grpSpPr>
          <a:xfrm>
            <a:off x="2908598" y="2519928"/>
            <a:ext cx="126261" cy="861447"/>
            <a:chOff x="2441347" y="4509120"/>
            <a:chExt cx="126261" cy="861447"/>
          </a:xfrm>
        </p:grpSpPr>
        <p:sp>
          <p:nvSpPr>
            <p:cNvPr id="148" name="テキスト ボックス 147">
              <a:extLst>
                <a:ext uri="{FF2B5EF4-FFF2-40B4-BE49-F238E27FC236}">
                  <a16:creationId xmlns:a16="http://schemas.microsoft.com/office/drawing/2014/main" id="{D27208D4-619C-477D-A5B5-0C536D1822D7}"/>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49" name="テキスト ボックス 148">
              <a:extLst>
                <a:ext uri="{FF2B5EF4-FFF2-40B4-BE49-F238E27FC236}">
                  <a16:creationId xmlns:a16="http://schemas.microsoft.com/office/drawing/2014/main" id="{83587B34-01A2-44FC-96FE-AC698BC62D55}"/>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0" name="テキスト ボックス 149">
              <a:extLst>
                <a:ext uri="{FF2B5EF4-FFF2-40B4-BE49-F238E27FC236}">
                  <a16:creationId xmlns:a16="http://schemas.microsoft.com/office/drawing/2014/main" id="{FBC22FDB-03E9-456E-ACA4-E2870DF806B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2" name="テキスト ボックス 151">
              <a:extLst>
                <a:ext uri="{FF2B5EF4-FFF2-40B4-BE49-F238E27FC236}">
                  <a16:creationId xmlns:a16="http://schemas.microsoft.com/office/drawing/2014/main" id="{45D59B91-59C7-43FF-88A5-DF6E3E28450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3" name="テキスト ボックス 152">
              <a:extLst>
                <a:ext uri="{FF2B5EF4-FFF2-40B4-BE49-F238E27FC236}">
                  <a16:creationId xmlns:a16="http://schemas.microsoft.com/office/drawing/2014/main" id="{87CC7717-AA94-4531-8CAB-D9AAEFED6CA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3" name="グループ化 12">
            <a:extLst>
              <a:ext uri="{FF2B5EF4-FFF2-40B4-BE49-F238E27FC236}">
                <a16:creationId xmlns:a16="http://schemas.microsoft.com/office/drawing/2014/main" id="{45A87020-77E5-48B9-9A9E-16A8924311EE}"/>
              </a:ext>
            </a:extLst>
          </p:cNvPr>
          <p:cNvGrpSpPr/>
          <p:nvPr/>
        </p:nvGrpSpPr>
        <p:grpSpPr>
          <a:xfrm>
            <a:off x="3192915" y="2445257"/>
            <a:ext cx="128681" cy="996608"/>
            <a:chOff x="2438927" y="4014589"/>
            <a:chExt cx="128681" cy="996608"/>
          </a:xfrm>
        </p:grpSpPr>
        <p:grpSp>
          <p:nvGrpSpPr>
            <p:cNvPr id="154" name="グループ化 153">
              <a:extLst>
                <a:ext uri="{FF2B5EF4-FFF2-40B4-BE49-F238E27FC236}">
                  <a16:creationId xmlns:a16="http://schemas.microsoft.com/office/drawing/2014/main" id="{FCB6E028-DC72-488D-B5CA-ECA5F0FDA417}"/>
                </a:ext>
              </a:extLst>
            </p:cNvPr>
            <p:cNvGrpSpPr/>
            <p:nvPr/>
          </p:nvGrpSpPr>
          <p:grpSpPr>
            <a:xfrm>
              <a:off x="2438927" y="4149750"/>
              <a:ext cx="126261" cy="861447"/>
              <a:chOff x="2441347" y="4509120"/>
              <a:chExt cx="126261" cy="861447"/>
            </a:xfrm>
          </p:grpSpPr>
          <p:sp>
            <p:nvSpPr>
              <p:cNvPr id="155" name="テキスト ボックス 154">
                <a:extLst>
                  <a:ext uri="{FF2B5EF4-FFF2-40B4-BE49-F238E27FC236}">
                    <a16:creationId xmlns:a16="http://schemas.microsoft.com/office/drawing/2014/main" id="{26257CDA-9140-49C7-AE32-FEA76C10F85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6" name="テキスト ボックス 155">
                <a:extLst>
                  <a:ext uri="{FF2B5EF4-FFF2-40B4-BE49-F238E27FC236}">
                    <a16:creationId xmlns:a16="http://schemas.microsoft.com/office/drawing/2014/main" id="{253525A0-91E0-4E16-916E-9FF538E63E3F}"/>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7" name="テキスト ボックス 156">
                <a:extLst>
                  <a:ext uri="{FF2B5EF4-FFF2-40B4-BE49-F238E27FC236}">
                    <a16:creationId xmlns:a16="http://schemas.microsoft.com/office/drawing/2014/main" id="{3EA800D9-1C21-4E2A-AC08-8794CF4908E7}"/>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8" name="テキスト ボックス 157">
                <a:extLst>
                  <a:ext uri="{FF2B5EF4-FFF2-40B4-BE49-F238E27FC236}">
                    <a16:creationId xmlns:a16="http://schemas.microsoft.com/office/drawing/2014/main" id="{4CBD5F72-50C7-4B92-BFDF-6D2CAF5E167E}"/>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59" name="テキスト ボックス 158">
                <a:extLst>
                  <a:ext uri="{FF2B5EF4-FFF2-40B4-BE49-F238E27FC236}">
                    <a16:creationId xmlns:a16="http://schemas.microsoft.com/office/drawing/2014/main" id="{D5275FEF-5717-42E3-90DB-C59999EA573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0" name="テキスト ボックス 159">
              <a:extLst>
                <a:ext uri="{FF2B5EF4-FFF2-40B4-BE49-F238E27FC236}">
                  <a16:creationId xmlns:a16="http://schemas.microsoft.com/office/drawing/2014/main" id="{E963C656-A7BE-4998-869E-A4C7BBB1ACEF}"/>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4" name="グループ化 13">
            <a:extLst>
              <a:ext uri="{FF2B5EF4-FFF2-40B4-BE49-F238E27FC236}">
                <a16:creationId xmlns:a16="http://schemas.microsoft.com/office/drawing/2014/main" id="{7338C629-C08C-4621-A159-3AD7BA4D4195}"/>
              </a:ext>
            </a:extLst>
          </p:cNvPr>
          <p:cNvGrpSpPr/>
          <p:nvPr/>
        </p:nvGrpSpPr>
        <p:grpSpPr>
          <a:xfrm>
            <a:off x="3848351" y="2374280"/>
            <a:ext cx="127667" cy="1146537"/>
            <a:chOff x="2756937" y="3800073"/>
            <a:chExt cx="127667" cy="1146537"/>
          </a:xfrm>
        </p:grpSpPr>
        <p:grpSp>
          <p:nvGrpSpPr>
            <p:cNvPr id="12" name="グループ化 11">
              <a:extLst>
                <a:ext uri="{FF2B5EF4-FFF2-40B4-BE49-F238E27FC236}">
                  <a16:creationId xmlns:a16="http://schemas.microsoft.com/office/drawing/2014/main" id="{7223E673-B24D-42CE-93AA-DC617D4B87A9}"/>
                </a:ext>
              </a:extLst>
            </p:cNvPr>
            <p:cNvGrpSpPr/>
            <p:nvPr/>
          </p:nvGrpSpPr>
          <p:grpSpPr>
            <a:xfrm>
              <a:off x="2756937" y="3939406"/>
              <a:ext cx="127667" cy="1007204"/>
              <a:chOff x="2756937" y="3944089"/>
              <a:chExt cx="127667" cy="1007204"/>
            </a:xfrm>
          </p:grpSpPr>
          <p:grpSp>
            <p:nvGrpSpPr>
              <p:cNvPr id="161" name="グループ化 160">
                <a:extLst>
                  <a:ext uri="{FF2B5EF4-FFF2-40B4-BE49-F238E27FC236}">
                    <a16:creationId xmlns:a16="http://schemas.microsoft.com/office/drawing/2014/main" id="{5EB7763F-8C7B-41D4-925C-48F86312B739}"/>
                  </a:ext>
                </a:extLst>
              </p:cNvPr>
              <p:cNvGrpSpPr/>
              <p:nvPr/>
            </p:nvGrpSpPr>
            <p:grpSpPr>
              <a:xfrm>
                <a:off x="2758343" y="4089846"/>
                <a:ext cx="126261" cy="861447"/>
                <a:chOff x="2441347" y="4509120"/>
                <a:chExt cx="126261" cy="861447"/>
              </a:xfrm>
            </p:grpSpPr>
            <p:sp>
              <p:nvSpPr>
                <p:cNvPr id="162" name="テキスト ボックス 161">
                  <a:extLst>
                    <a:ext uri="{FF2B5EF4-FFF2-40B4-BE49-F238E27FC236}">
                      <a16:creationId xmlns:a16="http://schemas.microsoft.com/office/drawing/2014/main" id="{7362E6AC-36FF-4F9D-9AA3-076AD4C26DFD}"/>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3" name="テキスト ボックス 162">
                  <a:extLst>
                    <a:ext uri="{FF2B5EF4-FFF2-40B4-BE49-F238E27FC236}">
                      <a16:creationId xmlns:a16="http://schemas.microsoft.com/office/drawing/2014/main" id="{424AFBBE-6E59-4CF4-BC0C-FAE8C07E4412}"/>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4" name="テキスト ボックス 163">
                  <a:extLst>
                    <a:ext uri="{FF2B5EF4-FFF2-40B4-BE49-F238E27FC236}">
                      <a16:creationId xmlns:a16="http://schemas.microsoft.com/office/drawing/2014/main" id="{292E6002-E4A8-4045-89E7-50F4FD6C5A91}"/>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5" name="テキスト ボックス 164">
                  <a:extLst>
                    <a:ext uri="{FF2B5EF4-FFF2-40B4-BE49-F238E27FC236}">
                      <a16:creationId xmlns:a16="http://schemas.microsoft.com/office/drawing/2014/main" id="{617B47EA-9535-447A-86D8-3BC9BA6B353D}"/>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66" name="テキスト ボックス 165">
                  <a:extLst>
                    <a:ext uri="{FF2B5EF4-FFF2-40B4-BE49-F238E27FC236}">
                      <a16:creationId xmlns:a16="http://schemas.microsoft.com/office/drawing/2014/main" id="{F0E3B9FB-09CB-4E1A-9B1D-18A3E5BF1021}"/>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7" name="テキスト ボックス 166">
                <a:extLst>
                  <a:ext uri="{FF2B5EF4-FFF2-40B4-BE49-F238E27FC236}">
                    <a16:creationId xmlns:a16="http://schemas.microsoft.com/office/drawing/2014/main" id="{51B3A752-B218-426C-88A1-51C74C3BBCB6}"/>
                  </a:ext>
                </a:extLst>
              </p:cNvPr>
              <p:cNvSpPr txBox="1"/>
              <p:nvPr/>
            </p:nvSpPr>
            <p:spPr>
              <a:xfrm>
                <a:off x="2756937" y="39440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68" name="テキスト ボックス 167">
              <a:extLst>
                <a:ext uri="{FF2B5EF4-FFF2-40B4-BE49-F238E27FC236}">
                  <a16:creationId xmlns:a16="http://schemas.microsoft.com/office/drawing/2014/main" id="{C0DEDE00-636F-4E74-A209-32927F07362A}"/>
                </a:ext>
              </a:extLst>
            </p:cNvPr>
            <p:cNvSpPr txBox="1"/>
            <p:nvPr/>
          </p:nvSpPr>
          <p:spPr>
            <a:xfrm>
              <a:off x="2758232" y="3800073"/>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grpSp>
        <p:nvGrpSpPr>
          <p:cNvPr id="169" name="グループ化 168">
            <a:extLst>
              <a:ext uri="{FF2B5EF4-FFF2-40B4-BE49-F238E27FC236}">
                <a16:creationId xmlns:a16="http://schemas.microsoft.com/office/drawing/2014/main" id="{BFF23F00-DF31-4B2B-912B-F3ABEFCD74E6}"/>
              </a:ext>
            </a:extLst>
          </p:cNvPr>
          <p:cNvGrpSpPr/>
          <p:nvPr/>
        </p:nvGrpSpPr>
        <p:grpSpPr>
          <a:xfrm>
            <a:off x="3502531" y="2439938"/>
            <a:ext cx="106348" cy="996608"/>
            <a:chOff x="2438927" y="4014589"/>
            <a:chExt cx="128681" cy="996608"/>
          </a:xfrm>
        </p:grpSpPr>
        <p:grpSp>
          <p:nvGrpSpPr>
            <p:cNvPr id="170" name="グループ化 169">
              <a:extLst>
                <a:ext uri="{FF2B5EF4-FFF2-40B4-BE49-F238E27FC236}">
                  <a16:creationId xmlns:a16="http://schemas.microsoft.com/office/drawing/2014/main" id="{99455EF3-885B-4F45-8D00-CCDF67509E83}"/>
                </a:ext>
              </a:extLst>
            </p:cNvPr>
            <p:cNvGrpSpPr/>
            <p:nvPr/>
          </p:nvGrpSpPr>
          <p:grpSpPr>
            <a:xfrm>
              <a:off x="2438927" y="4149750"/>
              <a:ext cx="126261" cy="861447"/>
              <a:chOff x="2441347" y="4509120"/>
              <a:chExt cx="126261" cy="861447"/>
            </a:xfrm>
          </p:grpSpPr>
          <p:sp>
            <p:nvSpPr>
              <p:cNvPr id="172" name="テキスト ボックス 171">
                <a:extLst>
                  <a:ext uri="{FF2B5EF4-FFF2-40B4-BE49-F238E27FC236}">
                    <a16:creationId xmlns:a16="http://schemas.microsoft.com/office/drawing/2014/main" id="{3490D608-FFEE-40C2-9101-45CA081E1F2C}"/>
                  </a:ext>
                </a:extLst>
              </p:cNvPr>
              <p:cNvSpPr txBox="1"/>
              <p:nvPr/>
            </p:nvSpPr>
            <p:spPr>
              <a:xfrm>
                <a:off x="2441347" y="45091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3" name="テキスト ボックス 172">
                <a:extLst>
                  <a:ext uri="{FF2B5EF4-FFF2-40B4-BE49-F238E27FC236}">
                    <a16:creationId xmlns:a16="http://schemas.microsoft.com/office/drawing/2014/main" id="{A4F1A28F-4F90-4755-A18F-D5181A49C640}"/>
                  </a:ext>
                </a:extLst>
              </p:cNvPr>
              <p:cNvSpPr txBox="1"/>
              <p:nvPr/>
            </p:nvSpPr>
            <p:spPr>
              <a:xfrm>
                <a:off x="2441347" y="4661520"/>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4" name="テキスト ボックス 173">
                <a:extLst>
                  <a:ext uri="{FF2B5EF4-FFF2-40B4-BE49-F238E27FC236}">
                    <a16:creationId xmlns:a16="http://schemas.microsoft.com/office/drawing/2014/main" id="{307EC41A-4D6F-4926-AF5B-06D2A382E269}"/>
                  </a:ext>
                </a:extLst>
              </p:cNvPr>
              <p:cNvSpPr txBox="1"/>
              <p:nvPr/>
            </p:nvSpPr>
            <p:spPr>
              <a:xfrm>
                <a:off x="2441347" y="4808185"/>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5" name="テキスト ボックス 174">
                <a:extLst>
                  <a:ext uri="{FF2B5EF4-FFF2-40B4-BE49-F238E27FC236}">
                    <a16:creationId xmlns:a16="http://schemas.microsoft.com/office/drawing/2014/main" id="{0BAB51D4-1F51-4D2D-91FE-7DE8C4CD8889}"/>
                  </a:ext>
                </a:extLst>
              </p:cNvPr>
              <p:cNvSpPr txBox="1"/>
              <p:nvPr/>
            </p:nvSpPr>
            <p:spPr>
              <a:xfrm>
                <a:off x="2441347" y="49411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sp>
            <p:nvSpPr>
              <p:cNvPr id="176" name="テキスト ボックス 175">
                <a:extLst>
                  <a:ext uri="{FF2B5EF4-FFF2-40B4-BE49-F238E27FC236}">
                    <a16:creationId xmlns:a16="http://schemas.microsoft.com/office/drawing/2014/main" id="{F7B6DC01-4EC5-41A8-92F5-361026F19F7F}"/>
                  </a:ext>
                </a:extLst>
              </p:cNvPr>
              <p:cNvSpPr txBox="1"/>
              <p:nvPr/>
            </p:nvSpPr>
            <p:spPr>
              <a:xfrm>
                <a:off x="2441347" y="5093568"/>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71" name="テキスト ボックス 170">
              <a:extLst>
                <a:ext uri="{FF2B5EF4-FFF2-40B4-BE49-F238E27FC236}">
                  <a16:creationId xmlns:a16="http://schemas.microsoft.com/office/drawing/2014/main" id="{824274DF-E978-4B04-A2A8-1C52F9C96194}"/>
                </a:ext>
              </a:extLst>
            </p:cNvPr>
            <p:cNvSpPr txBox="1"/>
            <p:nvPr/>
          </p:nvSpPr>
          <p:spPr>
            <a:xfrm>
              <a:off x="2441347" y="4014589"/>
              <a:ext cx="126261" cy="276999"/>
            </a:xfrm>
            <a:prstGeom prst="rect">
              <a:avLst/>
            </a:prstGeom>
            <a:noFill/>
          </p:spPr>
          <p:txBody>
            <a:bodyPr wrap="square" rtlCol="0">
              <a:spAutoFit/>
            </a:bodyPr>
            <a:lstStyle/>
            <a:p>
              <a:pPr algn="l"/>
              <a:r>
                <a:rPr kumimoji="1" lang="en-US" altLang="ja-JP" sz="1200" i="1" dirty="0">
                  <a:solidFill>
                    <a:srgbClr val="0070C0"/>
                  </a:solidFill>
                </a:rPr>
                <a:t>w</a:t>
              </a:r>
              <a:endParaRPr kumimoji="1" lang="ja-JP" altLang="en-US" sz="1200" i="1" dirty="0">
                <a:solidFill>
                  <a:srgbClr val="0070C0"/>
                </a:solidFill>
              </a:endParaRPr>
            </a:p>
          </p:txBody>
        </p:sp>
      </p:grpSp>
      <p:sp>
        <p:nvSpPr>
          <p:cNvPr id="182" name="テキスト ボックス 181">
            <a:extLst>
              <a:ext uri="{FF2B5EF4-FFF2-40B4-BE49-F238E27FC236}">
                <a16:creationId xmlns:a16="http://schemas.microsoft.com/office/drawing/2014/main" id="{BE8B9B5A-722A-4AF5-B9BA-1D2DE7F50BFC}"/>
              </a:ext>
            </a:extLst>
          </p:cNvPr>
          <p:cNvSpPr txBox="1"/>
          <p:nvPr/>
        </p:nvSpPr>
        <p:spPr>
          <a:xfrm>
            <a:off x="7464152" y="4213216"/>
            <a:ext cx="3824880" cy="646331"/>
          </a:xfrm>
          <a:prstGeom prst="rect">
            <a:avLst/>
          </a:prstGeom>
          <a:noFill/>
        </p:spPr>
        <p:txBody>
          <a:bodyPr wrap="square" rtlCol="0">
            <a:spAutoFit/>
          </a:bodyPr>
          <a:lstStyle/>
          <a:p>
            <a:pPr algn="l"/>
            <a:r>
              <a:rPr kumimoji="1" lang="ja-JP" altLang="en-US" b="1" dirty="0">
                <a:solidFill>
                  <a:schemeClr val="accent5"/>
                </a:solidFill>
              </a:rPr>
              <a:t>生成精度が向上した</a:t>
            </a:r>
            <a:r>
              <a:rPr kumimoji="1" lang="en-US" altLang="ja-JP" b="1" dirty="0">
                <a:solidFill>
                  <a:schemeClr val="accent5"/>
                </a:solidFill>
              </a:rPr>
              <a:t>Generator</a:t>
            </a:r>
            <a:r>
              <a:rPr kumimoji="1" lang="ja-JP" altLang="en-US" b="1" dirty="0">
                <a:solidFill>
                  <a:schemeClr val="accent5"/>
                </a:solidFill>
              </a:rPr>
              <a:t>を使って</a:t>
            </a:r>
            <a:r>
              <a:rPr kumimoji="1" lang="en-US" altLang="ja-JP" b="1" dirty="0">
                <a:solidFill>
                  <a:schemeClr val="accent5"/>
                </a:solidFill>
              </a:rPr>
              <a:t>Discriminator</a:t>
            </a:r>
            <a:r>
              <a:rPr kumimoji="1" lang="ja-JP" altLang="en-US" b="1" dirty="0">
                <a:solidFill>
                  <a:schemeClr val="accent5"/>
                </a:solidFill>
              </a:rPr>
              <a:t>を学習させる</a:t>
            </a:r>
          </a:p>
        </p:txBody>
      </p:sp>
      <p:sp>
        <p:nvSpPr>
          <p:cNvPr id="183" name="テキスト ボックス 182">
            <a:extLst>
              <a:ext uri="{FF2B5EF4-FFF2-40B4-BE49-F238E27FC236}">
                <a16:creationId xmlns:a16="http://schemas.microsoft.com/office/drawing/2014/main" id="{7DBA2DE2-5733-469B-AAAC-DF0EFC0F3348}"/>
              </a:ext>
            </a:extLst>
          </p:cNvPr>
          <p:cNvSpPr txBox="1"/>
          <p:nvPr/>
        </p:nvSpPr>
        <p:spPr>
          <a:xfrm>
            <a:off x="1127760" y="4221088"/>
            <a:ext cx="3875043" cy="646331"/>
          </a:xfrm>
          <a:prstGeom prst="rect">
            <a:avLst/>
          </a:prstGeom>
          <a:noFill/>
        </p:spPr>
        <p:txBody>
          <a:bodyPr wrap="square" rtlCol="0">
            <a:spAutoFit/>
          </a:bodyPr>
          <a:lstStyle/>
          <a:p>
            <a:pPr algn="l"/>
            <a:r>
              <a:rPr kumimoji="1" lang="ja-JP" altLang="en-US" dirty="0">
                <a:solidFill>
                  <a:srgbClr val="0070C0"/>
                </a:solidFill>
              </a:rPr>
              <a:t>判定精度が向上した</a:t>
            </a:r>
            <a:r>
              <a:rPr kumimoji="1" lang="en-US" altLang="ja-JP" dirty="0">
                <a:solidFill>
                  <a:srgbClr val="0070C0"/>
                </a:solidFill>
              </a:rPr>
              <a:t>Discriminator</a:t>
            </a:r>
            <a:r>
              <a:rPr kumimoji="1" lang="ja-JP" altLang="en-US" dirty="0">
                <a:solidFill>
                  <a:srgbClr val="0070C0"/>
                </a:solidFill>
              </a:rPr>
              <a:t>を使って</a:t>
            </a:r>
            <a:r>
              <a:rPr kumimoji="1" lang="en-US" altLang="ja-JP" dirty="0">
                <a:solidFill>
                  <a:srgbClr val="0070C0"/>
                </a:solidFill>
              </a:rPr>
              <a:t>Generator</a:t>
            </a:r>
            <a:r>
              <a:rPr kumimoji="1" lang="ja-JP" altLang="en-US" dirty="0">
                <a:solidFill>
                  <a:srgbClr val="0070C0"/>
                </a:solidFill>
              </a:rPr>
              <a:t>を学習させる</a:t>
            </a:r>
          </a:p>
        </p:txBody>
      </p:sp>
      <p:sp>
        <p:nvSpPr>
          <p:cNvPr id="186" name="矢印: 上カーブ 185">
            <a:extLst>
              <a:ext uri="{FF2B5EF4-FFF2-40B4-BE49-F238E27FC236}">
                <a16:creationId xmlns:a16="http://schemas.microsoft.com/office/drawing/2014/main" id="{9EC83CA9-FA09-444C-A1BC-DCE4E178A408}"/>
              </a:ext>
            </a:extLst>
          </p:cNvPr>
          <p:cNvSpPr/>
          <p:nvPr/>
        </p:nvSpPr>
        <p:spPr>
          <a:xfrm>
            <a:off x="3666184" y="5235995"/>
            <a:ext cx="5454152" cy="1145333"/>
          </a:xfrm>
          <a:prstGeom prst="curvedUpArrow">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8" name="矢印: 上カーブ 187">
            <a:extLst>
              <a:ext uri="{FF2B5EF4-FFF2-40B4-BE49-F238E27FC236}">
                <a16:creationId xmlns:a16="http://schemas.microsoft.com/office/drawing/2014/main" id="{B2DFB891-D03E-4509-9CED-D0BECA3DA63E}"/>
              </a:ext>
            </a:extLst>
          </p:cNvPr>
          <p:cNvSpPr/>
          <p:nvPr/>
        </p:nvSpPr>
        <p:spPr>
          <a:xfrm flipH="1">
            <a:off x="3357837" y="4854924"/>
            <a:ext cx="5546528" cy="1145333"/>
          </a:xfrm>
          <a:prstGeom prst="curvedUpArrow">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chemeClr val="tx1"/>
              </a:solidFill>
            </a:endParaRPr>
          </a:p>
        </p:txBody>
      </p:sp>
      <p:sp>
        <p:nvSpPr>
          <p:cNvPr id="189" name="テキスト ボックス 188">
            <a:extLst>
              <a:ext uri="{FF2B5EF4-FFF2-40B4-BE49-F238E27FC236}">
                <a16:creationId xmlns:a16="http://schemas.microsoft.com/office/drawing/2014/main" id="{828611C3-5512-492F-9673-1C36E51C94AF}"/>
              </a:ext>
            </a:extLst>
          </p:cNvPr>
          <p:cNvSpPr txBox="1"/>
          <p:nvPr/>
        </p:nvSpPr>
        <p:spPr>
          <a:xfrm>
            <a:off x="5547652" y="5642221"/>
            <a:ext cx="1675034" cy="646331"/>
          </a:xfrm>
          <a:prstGeom prst="rect">
            <a:avLst/>
          </a:prstGeom>
          <a:solidFill>
            <a:schemeClr val="bg1"/>
          </a:solidFill>
        </p:spPr>
        <p:txBody>
          <a:bodyPr wrap="square" rtlCol="0">
            <a:spAutoFit/>
          </a:bodyPr>
          <a:lstStyle/>
          <a:p>
            <a:pPr algn="l"/>
            <a:r>
              <a:rPr kumimoji="1" lang="ja-JP" altLang="en-US" b="1" u="sng" dirty="0"/>
              <a:t>交互に繰り返し学習させる</a:t>
            </a:r>
          </a:p>
        </p:txBody>
      </p:sp>
      <p:pic>
        <p:nvPicPr>
          <p:cNvPr id="178" name="図 177">
            <a:extLst>
              <a:ext uri="{FF2B5EF4-FFF2-40B4-BE49-F238E27FC236}">
                <a16:creationId xmlns:a16="http://schemas.microsoft.com/office/drawing/2014/main" id="{1165CC3E-CFE1-473E-86DB-2F323D708FBF}"/>
              </a:ext>
            </a:extLst>
          </p:cNvPr>
          <p:cNvPicPr>
            <a:picLocks noChangeAspect="1"/>
          </p:cNvPicPr>
          <p:nvPr/>
        </p:nvPicPr>
        <p:blipFill>
          <a:blip r:embed="rId4"/>
          <a:stretch>
            <a:fillRect/>
          </a:stretch>
        </p:blipFill>
        <p:spPr>
          <a:xfrm>
            <a:off x="5663952" y="2399769"/>
            <a:ext cx="896511" cy="1010412"/>
          </a:xfrm>
          <a:prstGeom prst="rect">
            <a:avLst/>
          </a:prstGeom>
        </p:spPr>
      </p:pic>
      <p:sp>
        <p:nvSpPr>
          <p:cNvPr id="7" name="正方形/長方形 6">
            <a:extLst>
              <a:ext uri="{FF2B5EF4-FFF2-40B4-BE49-F238E27FC236}">
                <a16:creationId xmlns:a16="http://schemas.microsoft.com/office/drawing/2014/main" id="{3F4A75D2-EDB7-417D-8E75-7B8B5652C7AB}"/>
              </a:ext>
            </a:extLst>
          </p:cNvPr>
          <p:cNvSpPr/>
          <p:nvPr/>
        </p:nvSpPr>
        <p:spPr>
          <a:xfrm>
            <a:off x="902968" y="1826901"/>
            <a:ext cx="10386063" cy="4623903"/>
          </a:xfrm>
          <a:prstGeom prst="rect">
            <a:avLst/>
          </a:prstGeom>
          <a:solidFill>
            <a:schemeClr val="tx1">
              <a:alpha val="84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600" b="1" dirty="0">
                <a:solidFill>
                  <a:schemeClr val="bg1"/>
                </a:solidFill>
                <a:effectLst>
                  <a:outerShdw blurRad="38100" dist="38100" dir="2700000" algn="tl">
                    <a:srgbClr val="000000">
                      <a:alpha val="43137"/>
                    </a:srgbClr>
                  </a:outerShdw>
                </a:effectLst>
              </a:rPr>
              <a:t>データセットから</a:t>
            </a:r>
            <a:endParaRPr kumimoji="1" lang="en-US" altLang="ja-JP" sz="3600" b="1" dirty="0">
              <a:solidFill>
                <a:schemeClr val="bg1"/>
              </a:solidFill>
              <a:effectLst>
                <a:outerShdw blurRad="38100" dist="38100" dir="2700000" algn="tl">
                  <a:srgbClr val="000000">
                    <a:alpha val="43137"/>
                  </a:srgbClr>
                </a:outerShdw>
              </a:effectLst>
            </a:endParaRPr>
          </a:p>
          <a:p>
            <a:pPr algn="ctr"/>
            <a:r>
              <a:rPr kumimoji="1" lang="ja-JP" altLang="en-US" sz="3600" b="1" u="sng" dirty="0">
                <a:solidFill>
                  <a:schemeClr val="bg1"/>
                </a:solidFill>
                <a:effectLst>
                  <a:outerShdw blurRad="38100" dist="38100" dir="2700000" algn="tl">
                    <a:srgbClr val="000000">
                      <a:alpha val="43137"/>
                    </a:srgbClr>
                  </a:outerShdw>
                </a:effectLst>
              </a:rPr>
              <a:t>「本物らしさ」</a:t>
            </a:r>
            <a:r>
              <a:rPr kumimoji="1" lang="ja-JP" altLang="en-US" sz="3600" b="1" dirty="0">
                <a:solidFill>
                  <a:schemeClr val="bg1"/>
                </a:solidFill>
                <a:effectLst>
                  <a:outerShdw blurRad="38100" dist="38100" dir="2700000" algn="tl">
                    <a:srgbClr val="000000">
                      <a:alpha val="43137"/>
                    </a:srgbClr>
                  </a:outerShdw>
                </a:effectLst>
              </a:rPr>
              <a:t>を特徴として学習し</a:t>
            </a:r>
            <a:endParaRPr kumimoji="1" lang="en-US" altLang="ja-JP" sz="3600" b="1" dirty="0">
              <a:solidFill>
                <a:schemeClr val="bg1"/>
              </a:solidFill>
              <a:effectLst>
                <a:outerShdw blurRad="38100" dist="38100" dir="2700000" algn="tl">
                  <a:srgbClr val="000000">
                    <a:alpha val="43137"/>
                  </a:srgbClr>
                </a:outerShdw>
              </a:effectLst>
            </a:endParaRPr>
          </a:p>
          <a:p>
            <a:pPr algn="ctr"/>
            <a:r>
              <a:rPr kumimoji="1" lang="ja-JP" altLang="en-US" sz="3600" b="1" u="sng" dirty="0">
                <a:solidFill>
                  <a:schemeClr val="bg1"/>
                </a:solidFill>
                <a:effectLst>
                  <a:outerShdw blurRad="38100" dist="38100" dir="2700000" algn="tl">
                    <a:srgbClr val="000000">
                      <a:alpha val="43137"/>
                    </a:srgbClr>
                  </a:outerShdw>
                </a:effectLst>
              </a:rPr>
              <a:t>「本物らしい」</a:t>
            </a:r>
            <a:r>
              <a:rPr kumimoji="1" lang="ja-JP" altLang="en-US" sz="3600" b="1" dirty="0">
                <a:solidFill>
                  <a:schemeClr val="bg1"/>
                </a:solidFill>
                <a:effectLst>
                  <a:outerShdw blurRad="38100" dist="38100" dir="2700000" algn="tl">
                    <a:srgbClr val="000000">
                      <a:alpha val="43137"/>
                    </a:srgbClr>
                  </a:outerShdw>
                </a:effectLst>
              </a:rPr>
              <a:t>データを</a:t>
            </a:r>
            <a:r>
              <a:rPr kumimoji="1" lang="ja-JP" altLang="en-US" sz="3600" b="1" u="sng" dirty="0">
                <a:solidFill>
                  <a:schemeClr val="bg1"/>
                </a:solidFill>
                <a:effectLst>
                  <a:outerShdw blurRad="38100" dist="38100" dir="2700000" algn="tl">
                    <a:srgbClr val="000000">
                      <a:alpha val="43137"/>
                    </a:srgbClr>
                  </a:outerShdw>
                </a:effectLst>
              </a:rPr>
              <a:t>「新たに」</a:t>
            </a:r>
            <a:r>
              <a:rPr kumimoji="1" lang="ja-JP" altLang="en-US" sz="3600" b="1" dirty="0">
                <a:solidFill>
                  <a:schemeClr val="bg1"/>
                </a:solidFill>
                <a:effectLst>
                  <a:outerShdw blurRad="38100" dist="38100" dir="2700000" algn="tl">
                    <a:srgbClr val="000000">
                      <a:alpha val="43137"/>
                    </a:srgbClr>
                  </a:outerShdw>
                </a:effectLst>
              </a:rPr>
              <a:t>生成する</a:t>
            </a:r>
          </a:p>
        </p:txBody>
      </p:sp>
      <p:sp>
        <p:nvSpPr>
          <p:cNvPr id="177" name="正方形/長方形 176">
            <a:extLst>
              <a:ext uri="{FF2B5EF4-FFF2-40B4-BE49-F238E27FC236}">
                <a16:creationId xmlns:a16="http://schemas.microsoft.com/office/drawing/2014/main" id="{71E247B7-D3ED-4D3B-8634-08A01B519CC4}"/>
              </a:ext>
            </a:extLst>
          </p:cNvPr>
          <p:cNvSpPr/>
          <p:nvPr/>
        </p:nvSpPr>
        <p:spPr>
          <a:xfrm>
            <a:off x="10344475" y="2408532"/>
            <a:ext cx="816250" cy="307777"/>
          </a:xfrm>
          <a:prstGeom prst="rect">
            <a:avLst/>
          </a:prstGeom>
        </p:spPr>
        <p:txBody>
          <a:bodyPr wrap="none">
            <a:spAutoFit/>
          </a:bodyPr>
          <a:lstStyle/>
          <a:p>
            <a:pPr algn="ctr"/>
            <a:r>
              <a:rPr kumimoji="1" lang="en-US" altLang="ja-JP" sz="1400" dirty="0"/>
              <a:t>0 (</a:t>
            </a:r>
            <a:r>
              <a:rPr kumimoji="1" lang="ja-JP" altLang="en-US" sz="1400" dirty="0"/>
              <a:t>偽物</a:t>
            </a:r>
            <a:r>
              <a:rPr kumimoji="1" lang="en-US" altLang="ja-JP" sz="1400" dirty="0"/>
              <a:t>)</a:t>
            </a:r>
          </a:p>
        </p:txBody>
      </p:sp>
      <p:sp>
        <p:nvSpPr>
          <p:cNvPr id="179" name="正方形/長方形 178">
            <a:extLst>
              <a:ext uri="{FF2B5EF4-FFF2-40B4-BE49-F238E27FC236}">
                <a16:creationId xmlns:a16="http://schemas.microsoft.com/office/drawing/2014/main" id="{389F773E-4E4F-4776-9999-C82E1B077597}"/>
              </a:ext>
            </a:extLst>
          </p:cNvPr>
          <p:cNvSpPr/>
          <p:nvPr/>
        </p:nvSpPr>
        <p:spPr>
          <a:xfrm>
            <a:off x="10368517" y="2920277"/>
            <a:ext cx="768159" cy="307777"/>
          </a:xfrm>
          <a:prstGeom prst="rect">
            <a:avLst/>
          </a:prstGeom>
        </p:spPr>
        <p:txBody>
          <a:bodyPr wrap="none">
            <a:spAutoFit/>
          </a:bodyPr>
          <a:lstStyle/>
          <a:p>
            <a:pPr algn="ctr"/>
            <a:r>
              <a:rPr kumimoji="1" lang="en-US" altLang="ja-JP" sz="1400" dirty="0"/>
              <a:t>1 (</a:t>
            </a:r>
            <a:r>
              <a:rPr kumimoji="1" lang="ja-JP" altLang="en-US" sz="1400" dirty="0"/>
              <a:t>本物</a:t>
            </a:r>
            <a:r>
              <a:rPr kumimoji="1" lang="en-US" altLang="ja-JP" sz="1400" dirty="0"/>
              <a:t>)</a:t>
            </a:r>
          </a:p>
        </p:txBody>
      </p:sp>
    </p:spTree>
    <p:extLst>
      <p:ext uri="{BB962C8B-B14F-4D97-AF65-F5344CB8AC3E}">
        <p14:creationId xmlns:p14="http://schemas.microsoft.com/office/powerpoint/2010/main" val="273565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536452-90A9-4661-822E-2FF377D0BD5A}"/>
              </a:ext>
            </a:extLst>
          </p:cNvPr>
          <p:cNvSpPr>
            <a:spLocks noGrp="1"/>
          </p:cNvSpPr>
          <p:nvPr>
            <p:ph type="sldNum" sz="quarter" idx="4"/>
          </p:nvPr>
        </p:nvSpPr>
        <p:spPr/>
        <p:txBody>
          <a:bodyPr/>
          <a:lstStyle/>
          <a:p>
            <a:fld id="{9415C552-2568-46D4-A4ED-2F86E9B30B54}" type="slidenum">
              <a:rPr kumimoji="1" lang="ja-JP" altLang="en-US" smtClean="0"/>
              <a:t>26</a:t>
            </a:fld>
            <a:endParaRPr kumimoji="1" lang="ja-JP" altLang="en-US"/>
          </a:p>
        </p:txBody>
      </p:sp>
      <p:sp>
        <p:nvSpPr>
          <p:cNvPr id="3" name="Footer Placeholder 2">
            <a:extLst>
              <a:ext uri="{FF2B5EF4-FFF2-40B4-BE49-F238E27FC236}">
                <a16:creationId xmlns:a16="http://schemas.microsoft.com/office/drawing/2014/main" id="{BBE4C8E7-1CFC-4C81-B5FE-8EC26A55B011}"/>
              </a:ext>
            </a:extLst>
          </p:cNvPr>
          <p:cNvSpPr>
            <a:spLocks noGrp="1"/>
          </p:cNvSpPr>
          <p:nvPr>
            <p:ph type="ftr" sz="quarter" idx="3"/>
          </p:nvPr>
        </p:nvSpPr>
        <p:spPr/>
        <p:txBody>
          <a:bodyPr/>
          <a:lstStyle/>
          <a:p>
            <a:r>
              <a:rPr kumimoji="1" lang="en-US" altLang="ja-JP" dirty="0"/>
              <a:t>Copyright © 2021 Oracle and/or its affiliates.</a:t>
            </a:r>
            <a:endParaRPr kumimoji="1" lang="ja-JP" altLang="en-US" dirty="0"/>
          </a:p>
        </p:txBody>
      </p:sp>
      <p:sp>
        <p:nvSpPr>
          <p:cNvPr id="4" name="TextBox 3">
            <a:extLst>
              <a:ext uri="{FF2B5EF4-FFF2-40B4-BE49-F238E27FC236}">
                <a16:creationId xmlns:a16="http://schemas.microsoft.com/office/drawing/2014/main" id="{D0DE2F9B-06EE-43C5-9B8E-CB9E85C39893}"/>
              </a:ext>
            </a:extLst>
          </p:cNvPr>
          <p:cNvSpPr txBox="1"/>
          <p:nvPr/>
        </p:nvSpPr>
        <p:spPr>
          <a:xfrm>
            <a:off x="3215680" y="2924944"/>
            <a:ext cx="6192688" cy="646331"/>
          </a:xfrm>
          <a:prstGeom prst="rect">
            <a:avLst/>
          </a:prstGeom>
          <a:noFill/>
        </p:spPr>
        <p:txBody>
          <a:bodyPr wrap="square" rtlCol="0">
            <a:spAutoFit/>
          </a:bodyPr>
          <a:lstStyle/>
          <a:p>
            <a:pPr algn="ctr"/>
            <a:r>
              <a:rPr kumimoji="1" lang="ja-JP" altLang="en-US" sz="3600" dirty="0"/>
              <a:t>デモンストレーション</a:t>
            </a:r>
            <a:endParaRPr kumimoji="1" lang="en-US" altLang="ja-JP" sz="3600" dirty="0"/>
          </a:p>
        </p:txBody>
      </p:sp>
    </p:spTree>
    <p:extLst>
      <p:ext uri="{BB962C8B-B14F-4D97-AF65-F5344CB8AC3E}">
        <p14:creationId xmlns:p14="http://schemas.microsoft.com/office/powerpoint/2010/main" val="385983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27</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kumimoji="1" lang="ja-JP" altLang="en-US" dirty="0"/>
              <a:t>手書き数字画像の生成のデモンストレーション</a:t>
            </a:r>
          </a:p>
        </p:txBody>
      </p:sp>
      <p:sp>
        <p:nvSpPr>
          <p:cNvPr id="20" name="正方形/長方形 19">
            <a:extLst>
              <a:ext uri="{FF2B5EF4-FFF2-40B4-BE49-F238E27FC236}">
                <a16:creationId xmlns:a16="http://schemas.microsoft.com/office/drawing/2014/main" id="{5CA3E6A8-43EC-49F3-B6DE-1F71C50C2A83}"/>
              </a:ext>
            </a:extLst>
          </p:cNvPr>
          <p:cNvSpPr/>
          <p:nvPr/>
        </p:nvSpPr>
        <p:spPr>
          <a:xfrm>
            <a:off x="932329" y="2673206"/>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sp>
        <p:nvSpPr>
          <p:cNvPr id="12" name="正方形/長方形 11">
            <a:extLst>
              <a:ext uri="{FF2B5EF4-FFF2-40B4-BE49-F238E27FC236}">
                <a16:creationId xmlns:a16="http://schemas.microsoft.com/office/drawing/2014/main" id="{752784F4-19B4-49CC-AD00-323E0CFE15C7}"/>
              </a:ext>
            </a:extLst>
          </p:cNvPr>
          <p:cNvSpPr/>
          <p:nvPr/>
        </p:nvSpPr>
        <p:spPr>
          <a:xfrm>
            <a:off x="1433157" y="5599391"/>
            <a:ext cx="3485249" cy="430887"/>
          </a:xfrm>
          <a:prstGeom prst="rect">
            <a:avLst/>
          </a:prstGeom>
        </p:spPr>
        <p:txBody>
          <a:bodyPr wrap="none">
            <a:spAutoFit/>
          </a:bodyPr>
          <a:lstStyle/>
          <a:p>
            <a:r>
              <a:rPr lang="ja-JP" altLang="en-US" sz="1100" dirty="0"/>
              <a:t>出典</a:t>
            </a:r>
            <a:r>
              <a:rPr lang="en-US" altLang="ja-JP" sz="1100" dirty="0"/>
              <a:t>: THE MNIST DATABASE</a:t>
            </a:r>
            <a:r>
              <a:rPr lang="ja-JP" altLang="en-US" sz="1100" dirty="0"/>
              <a:t> </a:t>
            </a:r>
            <a:r>
              <a:rPr lang="en-US" altLang="ja-JP" sz="1100" dirty="0"/>
              <a:t>of handwritten digits</a:t>
            </a:r>
          </a:p>
          <a:p>
            <a:r>
              <a:rPr lang="en-US" altLang="ja-JP" sz="1100" dirty="0"/>
              <a:t>http://yann.lecun.com/exdb/mnist/</a:t>
            </a:r>
            <a:endParaRPr lang="ja-JP" altLang="en-US" sz="1100" dirty="0"/>
          </a:p>
        </p:txBody>
      </p:sp>
      <p:sp>
        <p:nvSpPr>
          <p:cNvPr id="13" name="正方形/長方形 12">
            <a:extLst>
              <a:ext uri="{FF2B5EF4-FFF2-40B4-BE49-F238E27FC236}">
                <a16:creationId xmlns:a16="http://schemas.microsoft.com/office/drawing/2014/main" id="{B9C5AF4C-3003-429B-B19F-CFACCC2F080B}"/>
              </a:ext>
            </a:extLst>
          </p:cNvPr>
          <p:cNvSpPr/>
          <p:nvPr/>
        </p:nvSpPr>
        <p:spPr>
          <a:xfrm>
            <a:off x="2783632" y="4129916"/>
            <a:ext cx="2108975" cy="523220"/>
          </a:xfrm>
          <a:prstGeom prst="rect">
            <a:avLst/>
          </a:prstGeom>
        </p:spPr>
        <p:txBody>
          <a:bodyPr wrap="square">
            <a:spAutoFit/>
          </a:bodyPr>
          <a:lstStyle/>
          <a:p>
            <a:r>
              <a:rPr lang="ja-JP" altLang="en-US" sz="1400" dirty="0"/>
              <a:t>データセット</a:t>
            </a:r>
            <a:endParaRPr lang="en-US" altLang="ja-JP" sz="1400" dirty="0"/>
          </a:p>
          <a:p>
            <a:r>
              <a:rPr lang="en-US" altLang="ja-JP" sz="1400" dirty="0"/>
              <a:t>MNIST</a:t>
            </a:r>
            <a:r>
              <a:rPr kumimoji="1" lang="ja-JP" altLang="en-US" sz="1400" dirty="0"/>
              <a:t>手書き文字画像</a:t>
            </a:r>
            <a:endParaRPr kumimoji="1" lang="en-US" altLang="ja-JP" sz="1400" dirty="0"/>
          </a:p>
        </p:txBody>
      </p:sp>
      <p:pic>
        <p:nvPicPr>
          <p:cNvPr id="1026" name="Picture 2">
            <a:extLst>
              <a:ext uri="{FF2B5EF4-FFF2-40B4-BE49-F238E27FC236}">
                <a16:creationId xmlns:a16="http://schemas.microsoft.com/office/drawing/2014/main" id="{156BCB35-668F-4AE4-A883-648C7A2BD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08" t="49438"/>
          <a:stretch/>
        </p:blipFill>
        <p:spPr bwMode="auto">
          <a:xfrm>
            <a:off x="5398488" y="2325437"/>
            <a:ext cx="1168751" cy="12711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NISTのデータを読み込むPythonプログラム - まんぼう日記">
            <a:extLst>
              <a:ext uri="{FF2B5EF4-FFF2-40B4-BE49-F238E27FC236}">
                <a16:creationId xmlns:a16="http://schemas.microsoft.com/office/drawing/2014/main" id="{4F961F8D-02B6-4011-A8DC-CE41B79F9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864" y="3868798"/>
            <a:ext cx="2289697" cy="2289697"/>
          </a:xfrm>
          <a:prstGeom prst="rect">
            <a:avLst/>
          </a:prstGeom>
          <a:noFill/>
          <a:extLst>
            <a:ext uri="{909E8E84-426E-40DD-AFC4-6F175D3DCCD1}">
              <a14:hiddenFill xmlns:a14="http://schemas.microsoft.com/office/drawing/2010/main">
                <a:solidFill>
                  <a:srgbClr val="FFFFFF"/>
                </a:solidFill>
              </a14:hiddenFill>
            </a:ext>
          </a:extLst>
        </p:spPr>
      </p:pic>
      <p:sp>
        <p:nvSpPr>
          <p:cNvPr id="18" name="フリーフォーム: 図形 17">
            <a:extLst>
              <a:ext uri="{FF2B5EF4-FFF2-40B4-BE49-F238E27FC236}">
                <a16:creationId xmlns:a16="http://schemas.microsoft.com/office/drawing/2014/main" id="{CD571923-5512-46A0-8EB9-80726117DFB3}"/>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tx2">
                <a:lumMod val="25000"/>
                <a:lumOff val="75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2" name="フリーフォーム: 図形 21">
            <a:extLst>
              <a:ext uri="{FF2B5EF4-FFF2-40B4-BE49-F238E27FC236}">
                <a16:creationId xmlns:a16="http://schemas.microsoft.com/office/drawing/2014/main" id="{5F6A0839-5540-4B48-9618-056547F87A1C}"/>
              </a:ext>
            </a:extLst>
          </p:cNvPr>
          <p:cNvSpPr/>
          <p:nvPr/>
        </p:nvSpPr>
        <p:spPr>
          <a:xfrm>
            <a:off x="6786870" y="3084040"/>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tx2">
                <a:lumMod val="25000"/>
                <a:lumOff val="75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23" name="直線矢印コネクタ 22">
            <a:extLst>
              <a:ext uri="{FF2B5EF4-FFF2-40B4-BE49-F238E27FC236}">
                <a16:creationId xmlns:a16="http://schemas.microsoft.com/office/drawing/2014/main" id="{80964EC6-C101-40C0-975F-15D0143808AD}"/>
              </a:ext>
            </a:extLst>
          </p:cNvPr>
          <p:cNvCxnSpPr>
            <a:cxnSpLocks/>
          </p:cNvCxnSpPr>
          <p:nvPr/>
        </p:nvCxnSpPr>
        <p:spPr>
          <a:xfrm flipV="1">
            <a:off x="2135560" y="2871339"/>
            <a:ext cx="3240360" cy="19159"/>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フリーフォーム: 図形 24">
            <a:extLst>
              <a:ext uri="{FF2B5EF4-FFF2-40B4-BE49-F238E27FC236}">
                <a16:creationId xmlns:a16="http://schemas.microsoft.com/office/drawing/2014/main" id="{7967C71F-15B3-4F85-89C6-32B761ECF5FA}"/>
              </a:ext>
            </a:extLst>
          </p:cNvPr>
          <p:cNvSpPr/>
          <p:nvPr/>
        </p:nvSpPr>
        <p:spPr>
          <a:xfrm>
            <a:off x="6785772" y="2534120"/>
            <a:ext cx="3503365" cy="35701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tx2">
                <a:lumMod val="25000"/>
                <a:lumOff val="75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7" name="フリーフォーム: 図形 26">
            <a:extLst>
              <a:ext uri="{FF2B5EF4-FFF2-40B4-BE49-F238E27FC236}">
                <a16:creationId xmlns:a16="http://schemas.microsoft.com/office/drawing/2014/main" id="{D1EA1D4B-0AE7-48E0-BA92-6738E96CE284}"/>
              </a:ext>
            </a:extLst>
          </p:cNvPr>
          <p:cNvSpPr/>
          <p:nvPr/>
        </p:nvSpPr>
        <p:spPr>
          <a:xfrm>
            <a:off x="6786870" y="3084040"/>
            <a:ext cx="3525350" cy="629642"/>
          </a:xfrm>
          <a:custGeom>
            <a:avLst/>
            <a:gdLst>
              <a:gd name="connsiteX0" fmla="*/ 0 w 3980329"/>
              <a:gd name="connsiteY0" fmla="*/ 357012 h 357012"/>
              <a:gd name="connsiteX1" fmla="*/ 1957892 w 3980329"/>
              <a:gd name="connsiteY1" fmla="*/ 45040 h 357012"/>
              <a:gd name="connsiteX2" fmla="*/ 3980329 w 3980329"/>
              <a:gd name="connsiteY2" fmla="*/ 2009 h 357012"/>
              <a:gd name="connsiteX3" fmla="*/ 3980329 w 3980329"/>
              <a:gd name="connsiteY3" fmla="*/ 2009 h 357012"/>
            </a:gdLst>
            <a:ahLst/>
            <a:cxnLst>
              <a:cxn ang="0">
                <a:pos x="connsiteX0" y="connsiteY0"/>
              </a:cxn>
              <a:cxn ang="0">
                <a:pos x="connsiteX1" y="connsiteY1"/>
              </a:cxn>
              <a:cxn ang="0">
                <a:pos x="connsiteX2" y="connsiteY2"/>
              </a:cxn>
              <a:cxn ang="0">
                <a:pos x="connsiteX3" y="connsiteY3"/>
              </a:cxn>
            </a:cxnLst>
            <a:rect l="l" t="t" r="r" b="b"/>
            <a:pathLst>
              <a:path w="3980329" h="357012">
                <a:moveTo>
                  <a:pt x="0" y="357012"/>
                </a:moveTo>
                <a:cubicBezTo>
                  <a:pt x="647252" y="230609"/>
                  <a:pt x="1294504" y="104207"/>
                  <a:pt x="1957892" y="45040"/>
                </a:cubicBezTo>
                <a:cubicBezTo>
                  <a:pt x="2621280" y="-14127"/>
                  <a:pt x="3980329" y="2009"/>
                  <a:pt x="3980329" y="2009"/>
                </a:cubicBezTo>
                <a:lnTo>
                  <a:pt x="3980329" y="2009"/>
                </a:lnTo>
              </a:path>
            </a:pathLst>
          </a:custGeom>
          <a:noFill/>
          <a:ln w="127000">
            <a:solidFill>
              <a:schemeClr val="tx2">
                <a:lumMod val="25000"/>
                <a:lumOff val="75000"/>
              </a:schemeClr>
            </a:solidFill>
            <a:headEnd type="none" w="med" len="med"/>
            <a:tailEnd type="triangl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29" name="直線矢印コネクタ 28">
            <a:extLst>
              <a:ext uri="{FF2B5EF4-FFF2-40B4-BE49-F238E27FC236}">
                <a16:creationId xmlns:a16="http://schemas.microsoft.com/office/drawing/2014/main" id="{691DDD7C-A0FC-4E25-A16E-034704B657F7}"/>
              </a:ext>
            </a:extLst>
          </p:cNvPr>
          <p:cNvCxnSpPr>
            <a:cxnSpLocks/>
          </p:cNvCxnSpPr>
          <p:nvPr/>
        </p:nvCxnSpPr>
        <p:spPr>
          <a:xfrm flipV="1">
            <a:off x="2135560" y="2871339"/>
            <a:ext cx="3240360" cy="19159"/>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E3385458-917F-4391-A49F-B2026274DDA5}"/>
              </a:ext>
            </a:extLst>
          </p:cNvPr>
          <p:cNvSpPr/>
          <p:nvPr/>
        </p:nvSpPr>
        <p:spPr>
          <a:xfrm>
            <a:off x="2441347" y="211777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31" name="四角形: 角を丸くする 30">
            <a:extLst>
              <a:ext uri="{FF2B5EF4-FFF2-40B4-BE49-F238E27FC236}">
                <a16:creationId xmlns:a16="http://schemas.microsoft.com/office/drawing/2014/main" id="{FB25792D-EA9B-4B50-8C8F-815FF2B1EE37}"/>
              </a:ext>
            </a:extLst>
          </p:cNvPr>
          <p:cNvSpPr/>
          <p:nvPr/>
        </p:nvSpPr>
        <p:spPr>
          <a:xfrm>
            <a:off x="7269564" y="211777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32" name="グループ化 31">
            <a:extLst>
              <a:ext uri="{FF2B5EF4-FFF2-40B4-BE49-F238E27FC236}">
                <a16:creationId xmlns:a16="http://schemas.microsoft.com/office/drawing/2014/main" id="{294D79CB-A5C1-4312-B0AD-56BEE531A1DF}"/>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33" name="楕円 32">
              <a:extLst>
                <a:ext uri="{FF2B5EF4-FFF2-40B4-BE49-F238E27FC236}">
                  <a16:creationId xmlns:a16="http://schemas.microsoft.com/office/drawing/2014/main" id="{BB2D4E84-68C9-405C-8058-38DBEF72AC14}"/>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4" name="楕円 33">
              <a:extLst>
                <a:ext uri="{FF2B5EF4-FFF2-40B4-BE49-F238E27FC236}">
                  <a16:creationId xmlns:a16="http://schemas.microsoft.com/office/drawing/2014/main" id="{7311C254-18C4-453B-8024-5C95F3649FF9}"/>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 name="楕円 34">
              <a:extLst>
                <a:ext uri="{FF2B5EF4-FFF2-40B4-BE49-F238E27FC236}">
                  <a16:creationId xmlns:a16="http://schemas.microsoft.com/office/drawing/2014/main" id="{F9D3D38E-2BB7-4866-BF06-98FAE36E6019}"/>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 name="楕円 35">
              <a:extLst>
                <a:ext uri="{FF2B5EF4-FFF2-40B4-BE49-F238E27FC236}">
                  <a16:creationId xmlns:a16="http://schemas.microsoft.com/office/drawing/2014/main" id="{5105A9C3-D4B8-4FFD-A3CB-6DAA7A4620A5}"/>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7" name="直線コネクタ 36">
              <a:extLst>
                <a:ext uri="{FF2B5EF4-FFF2-40B4-BE49-F238E27FC236}">
                  <a16:creationId xmlns:a16="http://schemas.microsoft.com/office/drawing/2014/main" id="{131464EA-6144-47E6-9A87-9AEAC999036F}"/>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38" name="楕円 37">
              <a:extLst>
                <a:ext uri="{FF2B5EF4-FFF2-40B4-BE49-F238E27FC236}">
                  <a16:creationId xmlns:a16="http://schemas.microsoft.com/office/drawing/2014/main" id="{98FCEE55-568F-4E0E-A057-F29419F2FED5}"/>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9" name="楕円 38">
              <a:extLst>
                <a:ext uri="{FF2B5EF4-FFF2-40B4-BE49-F238E27FC236}">
                  <a16:creationId xmlns:a16="http://schemas.microsoft.com/office/drawing/2014/main" id="{7A87D3F1-004C-4B45-9F44-EA0CAE5DFB01}"/>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0" name="楕円 39">
              <a:extLst>
                <a:ext uri="{FF2B5EF4-FFF2-40B4-BE49-F238E27FC236}">
                  <a16:creationId xmlns:a16="http://schemas.microsoft.com/office/drawing/2014/main" id="{EC8F36F5-AD00-4F44-8E2A-A7641F96DB6C}"/>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1" name="楕円 40">
              <a:extLst>
                <a:ext uri="{FF2B5EF4-FFF2-40B4-BE49-F238E27FC236}">
                  <a16:creationId xmlns:a16="http://schemas.microsoft.com/office/drawing/2014/main" id="{188C1145-A1BA-45B9-904E-989A80902430}"/>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2" name="直線コネクタ 41">
              <a:extLst>
                <a:ext uri="{FF2B5EF4-FFF2-40B4-BE49-F238E27FC236}">
                  <a16:creationId xmlns:a16="http://schemas.microsoft.com/office/drawing/2014/main" id="{318B1C37-E344-4296-97CC-A7EF8B479371}"/>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43" name="楕円 42">
              <a:extLst>
                <a:ext uri="{FF2B5EF4-FFF2-40B4-BE49-F238E27FC236}">
                  <a16:creationId xmlns:a16="http://schemas.microsoft.com/office/drawing/2014/main" id="{FA68C180-5FE0-4E01-AFD1-37E6838105B9}"/>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44" name="楕円 43">
              <a:extLst>
                <a:ext uri="{FF2B5EF4-FFF2-40B4-BE49-F238E27FC236}">
                  <a16:creationId xmlns:a16="http://schemas.microsoft.com/office/drawing/2014/main" id="{895508EE-4800-4AC1-82E0-DD7DE69C4881}"/>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45" name="直線コネクタ 44">
              <a:extLst>
                <a:ext uri="{FF2B5EF4-FFF2-40B4-BE49-F238E27FC236}">
                  <a16:creationId xmlns:a16="http://schemas.microsoft.com/office/drawing/2014/main" id="{FB8BB9D9-9CD3-4E0A-B04E-6163D2FE8ED3}"/>
                </a:ext>
              </a:extLst>
            </p:cNvPr>
            <p:cNvCxnSpPr>
              <a:stCxn id="33" idx="7"/>
              <a:endCxn id="38"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B94C4902-E4A5-4B35-BF90-90B46D48F521}"/>
                </a:ext>
              </a:extLst>
            </p:cNvPr>
            <p:cNvCxnSpPr>
              <a:cxnSpLocks/>
              <a:stCxn id="36" idx="5"/>
              <a:endCxn id="41"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B1757A43-C2CE-4999-BC84-5CB50B1F74CC}"/>
                </a:ext>
              </a:extLst>
            </p:cNvPr>
            <p:cNvCxnSpPr>
              <a:cxnSpLocks/>
              <a:stCxn id="54" idx="2"/>
              <a:endCxn id="41"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B3B8968F-77CA-41AB-B2B2-4A9B309939AB}"/>
                </a:ext>
              </a:extLst>
            </p:cNvPr>
            <p:cNvCxnSpPr>
              <a:cxnSpLocks/>
              <a:stCxn id="51" idx="2"/>
              <a:endCxn id="38"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578B4616-58DC-4A5D-9F59-62E286C7A9DC}"/>
                </a:ext>
              </a:extLst>
            </p:cNvPr>
            <p:cNvCxnSpPr>
              <a:cxnSpLocks/>
              <a:stCxn id="58" idx="2"/>
              <a:endCxn id="51"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CD2E9062-7202-4A11-8C6B-5A7FD111DFDD}"/>
                </a:ext>
              </a:extLst>
            </p:cNvPr>
            <p:cNvCxnSpPr>
              <a:cxnSpLocks/>
              <a:stCxn id="54" idx="6"/>
              <a:endCxn id="61"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1" name="楕円 50">
              <a:extLst>
                <a:ext uri="{FF2B5EF4-FFF2-40B4-BE49-F238E27FC236}">
                  <a16:creationId xmlns:a16="http://schemas.microsoft.com/office/drawing/2014/main" id="{67DF9DB0-C695-44FE-8970-9A54C3256069}"/>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2" name="楕円 51">
              <a:extLst>
                <a:ext uri="{FF2B5EF4-FFF2-40B4-BE49-F238E27FC236}">
                  <a16:creationId xmlns:a16="http://schemas.microsoft.com/office/drawing/2014/main" id="{D88DE6AD-18D3-4ED3-B7AC-9197C0B1182F}"/>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3" name="楕円 52">
              <a:extLst>
                <a:ext uri="{FF2B5EF4-FFF2-40B4-BE49-F238E27FC236}">
                  <a16:creationId xmlns:a16="http://schemas.microsoft.com/office/drawing/2014/main" id="{F2A4B680-189C-4D34-8608-5A11B64D7FC2}"/>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4" name="楕円 53">
              <a:extLst>
                <a:ext uri="{FF2B5EF4-FFF2-40B4-BE49-F238E27FC236}">
                  <a16:creationId xmlns:a16="http://schemas.microsoft.com/office/drawing/2014/main" id="{71A15F0D-2674-4671-B2BA-49FFC4636491}"/>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55" name="直線コネクタ 54">
              <a:extLst>
                <a:ext uri="{FF2B5EF4-FFF2-40B4-BE49-F238E27FC236}">
                  <a16:creationId xmlns:a16="http://schemas.microsoft.com/office/drawing/2014/main" id="{E9A44530-DF81-4A04-8A8F-EF9EA406DCDD}"/>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56" name="楕円 55">
              <a:extLst>
                <a:ext uri="{FF2B5EF4-FFF2-40B4-BE49-F238E27FC236}">
                  <a16:creationId xmlns:a16="http://schemas.microsoft.com/office/drawing/2014/main" id="{351FA76B-A425-4F18-8DD6-F253FACDC474}"/>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7" name="楕円 56">
              <a:extLst>
                <a:ext uri="{FF2B5EF4-FFF2-40B4-BE49-F238E27FC236}">
                  <a16:creationId xmlns:a16="http://schemas.microsoft.com/office/drawing/2014/main" id="{5CF09785-262A-4549-851D-ACC2B16900A3}"/>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8" name="楕円 57">
              <a:extLst>
                <a:ext uri="{FF2B5EF4-FFF2-40B4-BE49-F238E27FC236}">
                  <a16:creationId xmlns:a16="http://schemas.microsoft.com/office/drawing/2014/main" id="{242762F1-4D12-4908-A490-E994384A9A3C}"/>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59" name="楕円 58">
              <a:extLst>
                <a:ext uri="{FF2B5EF4-FFF2-40B4-BE49-F238E27FC236}">
                  <a16:creationId xmlns:a16="http://schemas.microsoft.com/office/drawing/2014/main" id="{D9778C88-E5FB-4565-B86F-0D65DE6D71F6}"/>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0" name="楕円 59">
              <a:extLst>
                <a:ext uri="{FF2B5EF4-FFF2-40B4-BE49-F238E27FC236}">
                  <a16:creationId xmlns:a16="http://schemas.microsoft.com/office/drawing/2014/main" id="{93CB5348-EEB9-496F-9B80-7165F619C91F}"/>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1" name="楕円 60">
              <a:extLst>
                <a:ext uri="{FF2B5EF4-FFF2-40B4-BE49-F238E27FC236}">
                  <a16:creationId xmlns:a16="http://schemas.microsoft.com/office/drawing/2014/main" id="{ABD2B6DC-BFF7-4ECF-AF45-9866C9266320}"/>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2" name="直線コネクタ 61">
              <a:extLst>
                <a:ext uri="{FF2B5EF4-FFF2-40B4-BE49-F238E27FC236}">
                  <a16:creationId xmlns:a16="http://schemas.microsoft.com/office/drawing/2014/main" id="{8BCF1542-2C1B-426E-AC00-37D24A23AACE}"/>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3" name="楕円 62">
              <a:extLst>
                <a:ext uri="{FF2B5EF4-FFF2-40B4-BE49-F238E27FC236}">
                  <a16:creationId xmlns:a16="http://schemas.microsoft.com/office/drawing/2014/main" id="{C50B5A59-DCFA-4D4F-90DA-DDE23D45A8CB}"/>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4" name="楕円 63">
              <a:extLst>
                <a:ext uri="{FF2B5EF4-FFF2-40B4-BE49-F238E27FC236}">
                  <a16:creationId xmlns:a16="http://schemas.microsoft.com/office/drawing/2014/main" id="{2D800093-F3E6-4C11-9FEC-D2F0D46BD5A2}"/>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C98B2E51-7B15-4BD4-A681-E30475FAA747}"/>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8D1DB608-8959-4DA5-BAC2-251BCF979781}"/>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F8F1EBDE-0B70-4072-8129-0ACEF702397A}"/>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835C2C96-90B0-4F1E-9B34-F2CEDAA2FA9C}"/>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429B4AD1-58AB-41A9-B12F-2905A031669F}"/>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0" name="直線コネクタ 69">
              <a:extLst>
                <a:ext uri="{FF2B5EF4-FFF2-40B4-BE49-F238E27FC236}">
                  <a16:creationId xmlns:a16="http://schemas.microsoft.com/office/drawing/2014/main" id="{1B81385A-00A7-4522-9996-550C3509F0C4}"/>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1" name="楕円 70">
              <a:extLst>
                <a:ext uri="{FF2B5EF4-FFF2-40B4-BE49-F238E27FC236}">
                  <a16:creationId xmlns:a16="http://schemas.microsoft.com/office/drawing/2014/main" id="{9767EFE4-3017-462C-B37D-1C44A0C62D9A}"/>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2" name="楕円 71">
              <a:extLst>
                <a:ext uri="{FF2B5EF4-FFF2-40B4-BE49-F238E27FC236}">
                  <a16:creationId xmlns:a16="http://schemas.microsoft.com/office/drawing/2014/main" id="{A3791A9B-F400-46E8-9C7A-BFC34D2701B2}"/>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B516AF00-8BEB-4D22-BE6F-9E40DAA5FB63}"/>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4" name="直線コネクタ 73">
              <a:extLst>
                <a:ext uri="{FF2B5EF4-FFF2-40B4-BE49-F238E27FC236}">
                  <a16:creationId xmlns:a16="http://schemas.microsoft.com/office/drawing/2014/main" id="{F0AA3D51-0547-4B39-84DD-F21A2FF92073}"/>
                </a:ext>
              </a:extLst>
            </p:cNvPr>
            <p:cNvCxnSpPr>
              <a:cxnSpLocks/>
              <a:stCxn id="66" idx="2"/>
              <a:endCxn id="58"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5" name="直線コネクタ 74">
              <a:extLst>
                <a:ext uri="{FF2B5EF4-FFF2-40B4-BE49-F238E27FC236}">
                  <a16:creationId xmlns:a16="http://schemas.microsoft.com/office/drawing/2014/main" id="{46A46D14-19B7-45A2-A58B-E0061036F713}"/>
                </a:ext>
              </a:extLst>
            </p:cNvPr>
            <p:cNvCxnSpPr>
              <a:cxnSpLocks/>
              <a:stCxn id="69" idx="2"/>
              <a:endCxn id="61"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6" name="グループ化 75">
            <a:extLst>
              <a:ext uri="{FF2B5EF4-FFF2-40B4-BE49-F238E27FC236}">
                <a16:creationId xmlns:a16="http://schemas.microsoft.com/office/drawing/2014/main" id="{3FB2F1E3-4D4A-450B-8C86-9BB2F594A230}"/>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77" name="楕円 76">
              <a:extLst>
                <a:ext uri="{FF2B5EF4-FFF2-40B4-BE49-F238E27FC236}">
                  <a16:creationId xmlns:a16="http://schemas.microsoft.com/office/drawing/2014/main" id="{A40FE0EB-79C5-40A2-9D2E-8AD409330693}"/>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8" name="楕円 77">
              <a:extLst>
                <a:ext uri="{FF2B5EF4-FFF2-40B4-BE49-F238E27FC236}">
                  <a16:creationId xmlns:a16="http://schemas.microsoft.com/office/drawing/2014/main" id="{77F97B0F-1BB0-49AA-A251-F47406C11EB6}"/>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9" name="楕円 78">
              <a:extLst>
                <a:ext uri="{FF2B5EF4-FFF2-40B4-BE49-F238E27FC236}">
                  <a16:creationId xmlns:a16="http://schemas.microsoft.com/office/drawing/2014/main" id="{64DB74C9-8800-40DF-AE9E-9C128C7A7B53}"/>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894F65B-B951-4D69-8FD9-6B4AD9AB4C95}"/>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1" name="直線コネクタ 80">
              <a:extLst>
                <a:ext uri="{FF2B5EF4-FFF2-40B4-BE49-F238E27FC236}">
                  <a16:creationId xmlns:a16="http://schemas.microsoft.com/office/drawing/2014/main" id="{5D07CC04-620F-497D-B821-82957C04DE2B}"/>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2" name="楕円 81">
              <a:extLst>
                <a:ext uri="{FF2B5EF4-FFF2-40B4-BE49-F238E27FC236}">
                  <a16:creationId xmlns:a16="http://schemas.microsoft.com/office/drawing/2014/main" id="{BDB81305-FFB8-4233-B5A0-6083C19B4386}"/>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3" name="楕円 82">
              <a:extLst>
                <a:ext uri="{FF2B5EF4-FFF2-40B4-BE49-F238E27FC236}">
                  <a16:creationId xmlns:a16="http://schemas.microsoft.com/office/drawing/2014/main" id="{15566973-2C2E-4F02-B155-7D2ED187BFB4}"/>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5828606A-C0A8-453B-B2D4-01B6506A318F}"/>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8CB69716-DE72-47F1-A743-9C6277317FBD}"/>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6" name="直線コネクタ 85">
              <a:extLst>
                <a:ext uri="{FF2B5EF4-FFF2-40B4-BE49-F238E27FC236}">
                  <a16:creationId xmlns:a16="http://schemas.microsoft.com/office/drawing/2014/main" id="{3CA16C53-1E81-4CC0-9785-C29BEBCA1708}"/>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7" name="楕円 86">
              <a:extLst>
                <a:ext uri="{FF2B5EF4-FFF2-40B4-BE49-F238E27FC236}">
                  <a16:creationId xmlns:a16="http://schemas.microsoft.com/office/drawing/2014/main" id="{EB63F271-2884-4AA5-91D8-227D91ADA269}"/>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8" name="楕円 87">
              <a:extLst>
                <a:ext uri="{FF2B5EF4-FFF2-40B4-BE49-F238E27FC236}">
                  <a16:creationId xmlns:a16="http://schemas.microsoft.com/office/drawing/2014/main" id="{981F2ECD-D3E7-4871-B6B1-98EC66C694B8}"/>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89" name="楕円 88">
              <a:extLst>
                <a:ext uri="{FF2B5EF4-FFF2-40B4-BE49-F238E27FC236}">
                  <a16:creationId xmlns:a16="http://schemas.microsoft.com/office/drawing/2014/main" id="{78616A6A-F2B2-412B-B8FB-35C7A4D43C29}"/>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0" name="楕円 89">
              <a:extLst>
                <a:ext uri="{FF2B5EF4-FFF2-40B4-BE49-F238E27FC236}">
                  <a16:creationId xmlns:a16="http://schemas.microsoft.com/office/drawing/2014/main" id="{F8E03530-5F60-49ED-89B5-3E7E12FE9218}"/>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1" name="直線コネクタ 90">
              <a:extLst>
                <a:ext uri="{FF2B5EF4-FFF2-40B4-BE49-F238E27FC236}">
                  <a16:creationId xmlns:a16="http://schemas.microsoft.com/office/drawing/2014/main" id="{6348EB68-41C6-4F52-BCC1-EFAEEFB3C6E3}"/>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2" name="楕円 91">
              <a:extLst>
                <a:ext uri="{FF2B5EF4-FFF2-40B4-BE49-F238E27FC236}">
                  <a16:creationId xmlns:a16="http://schemas.microsoft.com/office/drawing/2014/main" id="{51CD03AB-811A-4964-B6EB-A016DB0CC90E}"/>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3" name="楕円 92">
              <a:extLst>
                <a:ext uri="{FF2B5EF4-FFF2-40B4-BE49-F238E27FC236}">
                  <a16:creationId xmlns:a16="http://schemas.microsoft.com/office/drawing/2014/main" id="{5AAB70C7-6413-434E-A664-E419CE51AF0A}"/>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594A4443-2F25-4D05-99DB-6DCAE5B3A646}"/>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5" name="直線コネクタ 94">
              <a:extLst>
                <a:ext uri="{FF2B5EF4-FFF2-40B4-BE49-F238E27FC236}">
                  <a16:creationId xmlns:a16="http://schemas.microsoft.com/office/drawing/2014/main" id="{DE3DF3BA-5493-4967-84F6-AC4485839920}"/>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6" name="楕円 95">
              <a:extLst>
                <a:ext uri="{FF2B5EF4-FFF2-40B4-BE49-F238E27FC236}">
                  <a16:creationId xmlns:a16="http://schemas.microsoft.com/office/drawing/2014/main" id="{2D604A43-B555-49CF-9695-6EE96E42317C}"/>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7" name="楕円 96">
              <a:extLst>
                <a:ext uri="{FF2B5EF4-FFF2-40B4-BE49-F238E27FC236}">
                  <a16:creationId xmlns:a16="http://schemas.microsoft.com/office/drawing/2014/main" id="{79DBC245-9274-45A4-AE29-FE85596A89CB}"/>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8" name="楕円 97">
              <a:extLst>
                <a:ext uri="{FF2B5EF4-FFF2-40B4-BE49-F238E27FC236}">
                  <a16:creationId xmlns:a16="http://schemas.microsoft.com/office/drawing/2014/main" id="{9D5CE9E3-DDDB-49D2-9481-E7D1B5E7115F}"/>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9" name="楕円 98">
              <a:extLst>
                <a:ext uri="{FF2B5EF4-FFF2-40B4-BE49-F238E27FC236}">
                  <a16:creationId xmlns:a16="http://schemas.microsoft.com/office/drawing/2014/main" id="{B32A69C6-1E8C-456C-B3CB-64F605D40FDD}"/>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0" name="楕円 99">
              <a:extLst>
                <a:ext uri="{FF2B5EF4-FFF2-40B4-BE49-F238E27FC236}">
                  <a16:creationId xmlns:a16="http://schemas.microsoft.com/office/drawing/2014/main" id="{B752F8E9-FC1C-44C9-8B68-26C5A169AA1E}"/>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1" name="楕円 100">
              <a:extLst>
                <a:ext uri="{FF2B5EF4-FFF2-40B4-BE49-F238E27FC236}">
                  <a16:creationId xmlns:a16="http://schemas.microsoft.com/office/drawing/2014/main" id="{B5ADE9BC-429F-4D02-BB28-8012D22A26B8}"/>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BB716DEC-61F1-4200-A2DB-7C2F8EDD9309}"/>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3" name="直線コネクタ 102">
              <a:extLst>
                <a:ext uri="{FF2B5EF4-FFF2-40B4-BE49-F238E27FC236}">
                  <a16:creationId xmlns:a16="http://schemas.microsoft.com/office/drawing/2014/main" id="{ACE8FACE-A590-490C-A15D-97DEDD7C0BF8}"/>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4" name="直線コネクタ 103">
              <a:extLst>
                <a:ext uri="{FF2B5EF4-FFF2-40B4-BE49-F238E27FC236}">
                  <a16:creationId xmlns:a16="http://schemas.microsoft.com/office/drawing/2014/main" id="{F0FD93DA-ACF7-4F11-BBF3-64DBD94098D1}"/>
                </a:ext>
              </a:extLst>
            </p:cNvPr>
            <p:cNvCxnSpPr>
              <a:stCxn id="77" idx="7"/>
              <a:endCxn id="82"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5" name="直線コネクタ 104">
              <a:extLst>
                <a:ext uri="{FF2B5EF4-FFF2-40B4-BE49-F238E27FC236}">
                  <a16:creationId xmlns:a16="http://schemas.microsoft.com/office/drawing/2014/main" id="{D58A3353-1B8E-4352-9771-7E8973FF490C}"/>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6" name="直線コネクタ 105">
              <a:extLst>
                <a:ext uri="{FF2B5EF4-FFF2-40B4-BE49-F238E27FC236}">
                  <a16:creationId xmlns:a16="http://schemas.microsoft.com/office/drawing/2014/main" id="{071AFA5B-8094-4F28-BF7D-9E189C352E2A}"/>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C846BA00-37C9-42CE-ACED-28A358B30B08}"/>
                </a:ext>
              </a:extLst>
            </p:cNvPr>
            <p:cNvCxnSpPr>
              <a:cxnSpLocks/>
              <a:stCxn id="98" idx="1"/>
              <a:endCxn id="82"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2CC7789D-3D40-4EEA-B91C-1D636F07CD25}"/>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B3A42B3E-FBE5-4F3A-8035-F8A813CFC129}"/>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538F1945-D023-4D60-B991-A3C5171763EB}"/>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52C6D151-902B-45D0-B5A6-D3856F074788}"/>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113" name="正方形/長方形 112">
            <a:extLst>
              <a:ext uri="{FF2B5EF4-FFF2-40B4-BE49-F238E27FC236}">
                <a16:creationId xmlns:a16="http://schemas.microsoft.com/office/drawing/2014/main" id="{41BD68B9-56F0-4B4C-A60A-97B7C836176A}"/>
              </a:ext>
            </a:extLst>
          </p:cNvPr>
          <p:cNvSpPr/>
          <p:nvPr/>
        </p:nvSpPr>
        <p:spPr>
          <a:xfrm>
            <a:off x="5112475" y="1882555"/>
            <a:ext cx="1967050" cy="523220"/>
          </a:xfrm>
          <a:prstGeom prst="rect">
            <a:avLst/>
          </a:prstGeom>
        </p:spPr>
        <p:txBody>
          <a:bodyPr wrap="square">
            <a:spAutoFit/>
          </a:bodyPr>
          <a:lstStyle/>
          <a:p>
            <a:r>
              <a:rPr kumimoji="1" lang="en-US" altLang="ja-JP" sz="1400" dirty="0"/>
              <a:t>Generator</a:t>
            </a:r>
            <a:r>
              <a:rPr kumimoji="1" lang="ja-JP" altLang="en-US" sz="1400" dirty="0"/>
              <a:t>が生成した手書き数字の画像</a:t>
            </a:r>
            <a:endParaRPr kumimoji="1" lang="en-US" altLang="ja-JP" sz="1400" dirty="0"/>
          </a:p>
        </p:txBody>
      </p:sp>
      <p:sp>
        <p:nvSpPr>
          <p:cNvPr id="115" name="正方形/長方形 114">
            <a:extLst>
              <a:ext uri="{FF2B5EF4-FFF2-40B4-BE49-F238E27FC236}">
                <a16:creationId xmlns:a16="http://schemas.microsoft.com/office/drawing/2014/main" id="{562A9E89-D8B4-4683-83EE-8CB227FEF464}"/>
              </a:ext>
            </a:extLst>
          </p:cNvPr>
          <p:cNvSpPr/>
          <p:nvPr/>
        </p:nvSpPr>
        <p:spPr>
          <a:xfrm>
            <a:off x="10368520" y="2408532"/>
            <a:ext cx="768159" cy="307777"/>
          </a:xfrm>
          <a:prstGeom prst="rect">
            <a:avLst/>
          </a:prstGeom>
        </p:spPr>
        <p:txBody>
          <a:bodyPr wrap="none">
            <a:spAutoFit/>
          </a:bodyPr>
          <a:lstStyle/>
          <a:p>
            <a:pPr algn="ctr"/>
            <a:r>
              <a:rPr kumimoji="1" lang="en-US" altLang="ja-JP" sz="1400" dirty="0"/>
              <a:t>1 (</a:t>
            </a:r>
            <a:r>
              <a:rPr kumimoji="1" lang="ja-JP" altLang="en-US" sz="1400" dirty="0"/>
              <a:t>偽物</a:t>
            </a:r>
            <a:r>
              <a:rPr kumimoji="1" lang="en-US" altLang="ja-JP" sz="1400" dirty="0"/>
              <a:t>)</a:t>
            </a:r>
          </a:p>
        </p:txBody>
      </p:sp>
      <p:sp>
        <p:nvSpPr>
          <p:cNvPr id="116" name="正方形/長方形 115">
            <a:extLst>
              <a:ext uri="{FF2B5EF4-FFF2-40B4-BE49-F238E27FC236}">
                <a16:creationId xmlns:a16="http://schemas.microsoft.com/office/drawing/2014/main" id="{131F4EAF-5A1D-4133-A703-BB7369694643}"/>
              </a:ext>
            </a:extLst>
          </p:cNvPr>
          <p:cNvSpPr/>
          <p:nvPr/>
        </p:nvSpPr>
        <p:spPr>
          <a:xfrm>
            <a:off x="10344472" y="2920277"/>
            <a:ext cx="816249" cy="307777"/>
          </a:xfrm>
          <a:prstGeom prst="rect">
            <a:avLst/>
          </a:prstGeom>
        </p:spPr>
        <p:txBody>
          <a:bodyPr wrap="none">
            <a:spAutoFit/>
          </a:bodyPr>
          <a:lstStyle/>
          <a:p>
            <a:pPr algn="ctr"/>
            <a:r>
              <a:rPr kumimoji="1" lang="en-US" altLang="ja-JP" sz="1400" dirty="0"/>
              <a:t>0 (</a:t>
            </a:r>
            <a:r>
              <a:rPr kumimoji="1" lang="ja-JP" altLang="en-US" sz="1400" dirty="0"/>
              <a:t>本物</a:t>
            </a:r>
            <a:r>
              <a:rPr kumimoji="1" lang="en-US" altLang="ja-JP" sz="1400" dirty="0"/>
              <a:t>)</a:t>
            </a:r>
          </a:p>
        </p:txBody>
      </p:sp>
      <p:pic>
        <p:nvPicPr>
          <p:cNvPr id="117" name="Picture 4" descr="Keras】ディープラーニング【犬猫判別1】 | yamagablog">
            <a:extLst>
              <a:ext uri="{FF2B5EF4-FFF2-40B4-BE49-F238E27FC236}">
                <a16:creationId xmlns:a16="http://schemas.microsoft.com/office/drawing/2014/main" id="{8890B072-B946-4744-98D6-805BDC4CD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3727" y="3729716"/>
            <a:ext cx="2199098" cy="846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8A9F437-02AD-4EE6-AC75-34F3F7A55213}"/>
              </a:ext>
            </a:extLst>
          </p:cNvPr>
          <p:cNvSpPr>
            <a:spLocks noGrp="1"/>
          </p:cNvSpPr>
          <p:nvPr>
            <p:ph type="sldNum" sz="quarter" idx="4"/>
          </p:nvPr>
        </p:nvSpPr>
        <p:spPr/>
        <p:txBody>
          <a:bodyPr/>
          <a:lstStyle/>
          <a:p>
            <a:fld id="{9415C552-2568-46D4-A4ED-2F86E9B30B54}" type="slidenum">
              <a:rPr kumimoji="1" lang="ja-JP" altLang="en-US" smtClean="0"/>
              <a:t>28</a:t>
            </a:fld>
            <a:endParaRPr kumimoji="1" lang="ja-JP" altLang="en-US"/>
          </a:p>
        </p:txBody>
      </p:sp>
      <p:sp>
        <p:nvSpPr>
          <p:cNvPr id="3" name="フッター プレースホルダー 2">
            <a:extLst>
              <a:ext uri="{FF2B5EF4-FFF2-40B4-BE49-F238E27FC236}">
                <a16:creationId xmlns:a16="http://schemas.microsoft.com/office/drawing/2014/main" id="{EB1112DA-9B69-4B24-9173-A7F097D8380D}"/>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30914B27-FCB8-4B63-8E2B-3273FCA1C9AF}"/>
              </a:ext>
            </a:extLst>
          </p:cNvPr>
          <p:cNvSpPr>
            <a:spLocks noGrp="1"/>
          </p:cNvSpPr>
          <p:nvPr>
            <p:ph type="body" sz="quarter" idx="10"/>
          </p:nvPr>
        </p:nvSpPr>
        <p:spPr/>
        <p:txBody>
          <a:bodyPr/>
          <a:lstStyle/>
          <a:p>
            <a:r>
              <a:rPr kumimoji="1" lang="en-US" altLang="ja-JP" dirty="0"/>
              <a:t>GAN</a:t>
            </a:r>
            <a:r>
              <a:rPr kumimoji="1" lang="ja-JP" altLang="en-US" dirty="0"/>
              <a:t>のバリエーション</a:t>
            </a:r>
          </a:p>
        </p:txBody>
      </p:sp>
      <p:sp>
        <p:nvSpPr>
          <p:cNvPr id="5" name="テキスト ボックス 4">
            <a:extLst>
              <a:ext uri="{FF2B5EF4-FFF2-40B4-BE49-F238E27FC236}">
                <a16:creationId xmlns:a16="http://schemas.microsoft.com/office/drawing/2014/main" id="{C328B08F-BCF3-48C3-B6A6-E8F8734BE266}"/>
              </a:ext>
            </a:extLst>
          </p:cNvPr>
          <p:cNvSpPr txBox="1"/>
          <p:nvPr/>
        </p:nvSpPr>
        <p:spPr>
          <a:xfrm>
            <a:off x="514833" y="5065505"/>
            <a:ext cx="1909625" cy="861774"/>
          </a:xfrm>
          <a:prstGeom prst="rect">
            <a:avLst/>
          </a:prstGeom>
          <a:noFill/>
        </p:spPr>
        <p:txBody>
          <a:bodyPr wrap="square" rtlCol="0">
            <a:spAutoFit/>
          </a:bodyPr>
          <a:lstStyle/>
          <a:p>
            <a:pPr algn="l"/>
            <a:r>
              <a:rPr kumimoji="1" lang="en-US" altLang="ja-JP" sz="1400" b="1" dirty="0" err="1"/>
              <a:t>StyleGAN</a:t>
            </a:r>
            <a:endParaRPr kumimoji="1" lang="en-US" altLang="ja-JP" sz="1400" b="1" dirty="0"/>
          </a:p>
          <a:p>
            <a:pPr algn="l"/>
            <a:r>
              <a:rPr kumimoji="1" lang="ja-JP" altLang="en-US" sz="1200" dirty="0"/>
              <a:t>複数画像の特徴</a:t>
            </a:r>
            <a:r>
              <a:rPr kumimoji="1" lang="en-US" altLang="ja-JP" sz="1200" dirty="0"/>
              <a:t>(</a:t>
            </a:r>
            <a:r>
              <a:rPr kumimoji="1" lang="ja-JP" altLang="en-US" sz="1200" dirty="0"/>
              <a:t>髪色、肌色、目元、口元</a:t>
            </a:r>
            <a:r>
              <a:rPr kumimoji="1" lang="en-US" altLang="ja-JP" sz="1200" dirty="0"/>
              <a:t>)</a:t>
            </a:r>
            <a:r>
              <a:rPr kumimoji="1" lang="ja-JP" altLang="en-US" sz="1200" dirty="0"/>
              <a:t>を捉え、ミックスした画像を生成</a:t>
            </a:r>
            <a:endParaRPr kumimoji="1" lang="en-US" altLang="ja-JP" sz="1200" dirty="0"/>
          </a:p>
        </p:txBody>
      </p:sp>
      <p:pic>
        <p:nvPicPr>
          <p:cNvPr id="7" name="図 6">
            <a:extLst>
              <a:ext uri="{FF2B5EF4-FFF2-40B4-BE49-F238E27FC236}">
                <a16:creationId xmlns:a16="http://schemas.microsoft.com/office/drawing/2014/main" id="{DFDC1514-AD0A-4AFB-A30D-D51FBC69E7C0}"/>
              </a:ext>
            </a:extLst>
          </p:cNvPr>
          <p:cNvPicPr>
            <a:picLocks noChangeAspect="1"/>
          </p:cNvPicPr>
          <p:nvPr/>
        </p:nvPicPr>
        <p:blipFill rotWithShape="1">
          <a:blip r:embed="rId3"/>
          <a:srcRect l="23720" t="32269" r="49544" b="32150"/>
          <a:stretch/>
        </p:blipFill>
        <p:spPr>
          <a:xfrm>
            <a:off x="2571262" y="1661972"/>
            <a:ext cx="1387615" cy="1320552"/>
          </a:xfrm>
          <a:prstGeom prst="rect">
            <a:avLst/>
          </a:prstGeom>
        </p:spPr>
      </p:pic>
      <p:sp>
        <p:nvSpPr>
          <p:cNvPr id="8" name="正方形/長方形 7">
            <a:extLst>
              <a:ext uri="{FF2B5EF4-FFF2-40B4-BE49-F238E27FC236}">
                <a16:creationId xmlns:a16="http://schemas.microsoft.com/office/drawing/2014/main" id="{650459AE-F01A-457A-899F-EE2517994CB6}"/>
              </a:ext>
            </a:extLst>
          </p:cNvPr>
          <p:cNvSpPr/>
          <p:nvPr/>
        </p:nvSpPr>
        <p:spPr>
          <a:xfrm>
            <a:off x="539509" y="1967412"/>
            <a:ext cx="1810648" cy="861774"/>
          </a:xfrm>
          <a:prstGeom prst="rect">
            <a:avLst/>
          </a:prstGeom>
        </p:spPr>
        <p:txBody>
          <a:bodyPr wrap="square">
            <a:spAutoFit/>
          </a:bodyPr>
          <a:lstStyle/>
          <a:p>
            <a:r>
              <a:rPr kumimoji="1" lang="en-US" altLang="ja-JP" sz="1400" b="1" dirty="0"/>
              <a:t>Pix2pix</a:t>
            </a:r>
          </a:p>
          <a:p>
            <a:r>
              <a:rPr kumimoji="1" lang="ja-JP" altLang="en-US" sz="1200" dirty="0"/>
              <a:t>オリジナル画像に色や質感の特徴を追加した画像を生成</a:t>
            </a:r>
            <a:endParaRPr kumimoji="1" lang="en-US" altLang="ja-JP" sz="1200" dirty="0"/>
          </a:p>
        </p:txBody>
      </p:sp>
      <p:pic>
        <p:nvPicPr>
          <p:cNvPr id="11" name="Picture 6">
            <a:extLst>
              <a:ext uri="{FF2B5EF4-FFF2-40B4-BE49-F238E27FC236}">
                <a16:creationId xmlns:a16="http://schemas.microsoft.com/office/drawing/2014/main" id="{FA9F4D04-6985-46E4-9FA4-955E9CD60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551" y="3004626"/>
            <a:ext cx="4327661" cy="17357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a:extLst>
              <a:ext uri="{FF2B5EF4-FFF2-40B4-BE49-F238E27FC236}">
                <a16:creationId xmlns:a16="http://schemas.microsoft.com/office/drawing/2014/main" id="{FAA31550-A7E2-44E4-A473-EFC99548977A}"/>
              </a:ext>
            </a:extLst>
          </p:cNvPr>
          <p:cNvGrpSpPr/>
          <p:nvPr/>
        </p:nvGrpSpPr>
        <p:grpSpPr>
          <a:xfrm>
            <a:off x="7823417" y="3924529"/>
            <a:ext cx="3673183" cy="2499131"/>
            <a:chOff x="7608168" y="3933056"/>
            <a:chExt cx="3894029" cy="2468571"/>
          </a:xfrm>
        </p:grpSpPr>
        <p:pic>
          <p:nvPicPr>
            <p:cNvPr id="13" name="Picture 14" descr="f:id:akmtn:20180325155750p:plain">
              <a:extLst>
                <a:ext uri="{FF2B5EF4-FFF2-40B4-BE49-F238E27FC236}">
                  <a16:creationId xmlns:a16="http://schemas.microsoft.com/office/drawing/2014/main" id="{F994A1F4-135A-4FF1-A33A-02C0E58A97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31" t="65481"/>
            <a:stretch/>
          </p:blipFill>
          <p:spPr bwMode="auto">
            <a:xfrm>
              <a:off x="7608168" y="5157192"/>
              <a:ext cx="3822594" cy="12444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f:id:akmtn:20180325155750p:plain">
              <a:extLst>
                <a:ext uri="{FF2B5EF4-FFF2-40B4-BE49-F238E27FC236}">
                  <a16:creationId xmlns:a16="http://schemas.microsoft.com/office/drawing/2014/main" id="{6882FAEB-F2FC-46C5-91AC-665374BD22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69" b="69261"/>
            <a:stretch/>
          </p:blipFill>
          <p:spPr bwMode="auto">
            <a:xfrm>
              <a:off x="7608168" y="3933056"/>
              <a:ext cx="3894029" cy="1135236"/>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テキスト ボックス 15">
            <a:extLst>
              <a:ext uri="{FF2B5EF4-FFF2-40B4-BE49-F238E27FC236}">
                <a16:creationId xmlns:a16="http://schemas.microsoft.com/office/drawing/2014/main" id="{A5C0D396-F3CA-420A-8127-80162C841227}"/>
              </a:ext>
            </a:extLst>
          </p:cNvPr>
          <p:cNvSpPr txBox="1"/>
          <p:nvPr/>
        </p:nvSpPr>
        <p:spPr>
          <a:xfrm>
            <a:off x="537964" y="3503330"/>
            <a:ext cx="1810648" cy="861774"/>
          </a:xfrm>
          <a:prstGeom prst="rect">
            <a:avLst/>
          </a:prstGeom>
          <a:noFill/>
        </p:spPr>
        <p:txBody>
          <a:bodyPr wrap="square" rtlCol="0">
            <a:spAutoFit/>
          </a:bodyPr>
          <a:lstStyle/>
          <a:p>
            <a:pPr algn="l"/>
            <a:r>
              <a:rPr kumimoji="1" lang="en-US" altLang="ja-JP" sz="1400" b="1" dirty="0"/>
              <a:t>Age-</a:t>
            </a:r>
            <a:r>
              <a:rPr kumimoji="1" lang="en-US" altLang="ja-JP" sz="1400" b="1" dirty="0" err="1"/>
              <a:t>cGAN</a:t>
            </a:r>
            <a:endParaRPr kumimoji="1" lang="en-US" altLang="ja-JP" sz="1400" b="1" dirty="0"/>
          </a:p>
          <a:p>
            <a:pPr algn="l"/>
            <a:r>
              <a:rPr kumimoji="1" lang="ja-JP" altLang="en-US" sz="1200" dirty="0"/>
              <a:t>オリジナル画像に年齢の特徴を追加した画像を生成</a:t>
            </a:r>
            <a:endParaRPr kumimoji="1" lang="en-US" altLang="ja-JP" sz="1200" dirty="0"/>
          </a:p>
        </p:txBody>
      </p:sp>
      <p:sp>
        <p:nvSpPr>
          <p:cNvPr id="17" name="正方形/長方形 16">
            <a:extLst>
              <a:ext uri="{FF2B5EF4-FFF2-40B4-BE49-F238E27FC236}">
                <a16:creationId xmlns:a16="http://schemas.microsoft.com/office/drawing/2014/main" id="{B4A598F1-45E0-4399-A371-2F7F91F1E1A1}"/>
              </a:ext>
            </a:extLst>
          </p:cNvPr>
          <p:cNvSpPr/>
          <p:nvPr/>
        </p:nvSpPr>
        <p:spPr>
          <a:xfrm>
            <a:off x="6127870" y="1893082"/>
            <a:ext cx="1764929" cy="861774"/>
          </a:xfrm>
          <a:prstGeom prst="rect">
            <a:avLst/>
          </a:prstGeom>
        </p:spPr>
        <p:txBody>
          <a:bodyPr wrap="square">
            <a:spAutoFit/>
          </a:bodyPr>
          <a:lstStyle/>
          <a:p>
            <a:r>
              <a:rPr kumimoji="1" lang="en-US" altLang="ja-JP" sz="1400" b="1" dirty="0"/>
              <a:t>DCGAN</a:t>
            </a:r>
          </a:p>
          <a:p>
            <a:r>
              <a:rPr kumimoji="1" lang="ja-JP" altLang="en-US" sz="1200" dirty="0"/>
              <a:t>データセットから学習した特徴から架空の画像を生成</a:t>
            </a:r>
            <a:endParaRPr kumimoji="1" lang="en-US" altLang="ja-JP" sz="1200" dirty="0"/>
          </a:p>
        </p:txBody>
      </p:sp>
      <p:pic>
        <p:nvPicPr>
          <p:cNvPr id="18" name="Picture 4" descr="DCGANによる寝室画像生成">
            <a:extLst>
              <a:ext uri="{FF2B5EF4-FFF2-40B4-BE49-F238E27FC236}">
                <a16:creationId xmlns:a16="http://schemas.microsoft.com/office/drawing/2014/main" id="{A0A0D501-0E04-43BA-8967-B05DB8D16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6574" y="1574301"/>
            <a:ext cx="3521962" cy="1819451"/>
          </a:xfrm>
          <a:prstGeom prst="rect">
            <a:avLst/>
          </a:prstGeom>
          <a:noFill/>
          <a:extLst>
            <a:ext uri="{909E8E84-426E-40DD-AFC4-6F175D3DCCD1}">
              <a14:hiddenFill xmlns:a14="http://schemas.microsoft.com/office/drawing/2010/main">
                <a:solidFill>
                  <a:srgbClr val="FFFFFF"/>
                </a:solidFill>
              </a14:hiddenFill>
            </a:ext>
          </a:extLst>
        </p:spPr>
      </p:pic>
      <p:sp>
        <p:nvSpPr>
          <p:cNvPr id="19" name="正方形/長方形 18">
            <a:extLst>
              <a:ext uri="{FF2B5EF4-FFF2-40B4-BE49-F238E27FC236}">
                <a16:creationId xmlns:a16="http://schemas.microsoft.com/office/drawing/2014/main" id="{8315BA7F-F819-4BEF-A575-11A2F6734728}"/>
              </a:ext>
            </a:extLst>
          </p:cNvPr>
          <p:cNvSpPr/>
          <p:nvPr/>
        </p:nvSpPr>
        <p:spPr>
          <a:xfrm>
            <a:off x="6142147" y="5014861"/>
            <a:ext cx="1764929" cy="981807"/>
          </a:xfrm>
          <a:prstGeom prst="rect">
            <a:avLst/>
          </a:prstGeom>
        </p:spPr>
        <p:txBody>
          <a:bodyPr wrap="square">
            <a:spAutoFit/>
          </a:bodyPr>
          <a:lstStyle/>
          <a:p>
            <a:r>
              <a:rPr kumimoji="1" lang="en-US" altLang="ja-JP" sz="1400" b="1" dirty="0" err="1"/>
              <a:t>AttnGAN</a:t>
            </a:r>
            <a:endParaRPr kumimoji="1" lang="en-US" altLang="ja-JP" sz="1400" b="1" dirty="0"/>
          </a:p>
          <a:p>
            <a:r>
              <a:rPr kumimoji="1" lang="en-US" altLang="ja-JP" sz="1400" b="1" dirty="0" err="1"/>
              <a:t>StackGAN</a:t>
            </a:r>
            <a:endParaRPr kumimoji="1" lang="en-US" altLang="ja-JP" sz="1400" b="1" dirty="0"/>
          </a:p>
          <a:p>
            <a:r>
              <a:rPr kumimoji="1" lang="ja-JP" altLang="en-US" sz="1200" dirty="0"/>
              <a:t>文章から、その意味にあった画像を生成</a:t>
            </a:r>
            <a:endParaRPr kumimoji="1" lang="en-US" altLang="ja-JP" sz="1200" dirty="0"/>
          </a:p>
        </p:txBody>
      </p:sp>
      <p:pic>
        <p:nvPicPr>
          <p:cNvPr id="22" name="図 21">
            <a:extLst>
              <a:ext uri="{FF2B5EF4-FFF2-40B4-BE49-F238E27FC236}">
                <a16:creationId xmlns:a16="http://schemas.microsoft.com/office/drawing/2014/main" id="{234208B2-B04D-4771-B8CA-06CA459E9793}"/>
              </a:ext>
            </a:extLst>
          </p:cNvPr>
          <p:cNvPicPr>
            <a:picLocks noChangeAspect="1"/>
          </p:cNvPicPr>
          <p:nvPr/>
        </p:nvPicPr>
        <p:blipFill rotWithShape="1">
          <a:blip r:embed="rId3"/>
          <a:srcRect l="60196" t="32269" r="13957" b="32150"/>
          <a:stretch/>
        </p:blipFill>
        <p:spPr>
          <a:xfrm>
            <a:off x="4392217" y="1639870"/>
            <a:ext cx="1341448" cy="1320552"/>
          </a:xfrm>
          <a:prstGeom prst="rect">
            <a:avLst/>
          </a:prstGeom>
        </p:spPr>
      </p:pic>
      <p:pic>
        <p:nvPicPr>
          <p:cNvPr id="3074" name="Picture 2">
            <a:extLst>
              <a:ext uri="{FF2B5EF4-FFF2-40B4-BE49-F238E27FC236}">
                <a16:creationId xmlns:a16="http://schemas.microsoft.com/office/drawing/2014/main" id="{A79B967F-D9C7-4657-A448-46225AD312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6364" y="4784574"/>
            <a:ext cx="3020265" cy="1698898"/>
          </a:xfrm>
          <a:prstGeom prst="rect">
            <a:avLst/>
          </a:prstGeom>
          <a:noFill/>
          <a:extLst>
            <a:ext uri="{909E8E84-426E-40DD-AFC4-6F175D3DCCD1}">
              <a14:hiddenFill xmlns:a14="http://schemas.microsoft.com/office/drawing/2010/main">
                <a:solidFill>
                  <a:srgbClr val="FFFFFF"/>
                </a:solidFill>
              </a14:hiddenFill>
            </a:ext>
          </a:extLst>
        </p:spPr>
      </p:pic>
      <p:sp>
        <p:nvSpPr>
          <p:cNvPr id="23" name="矢印: 右 22">
            <a:extLst>
              <a:ext uri="{FF2B5EF4-FFF2-40B4-BE49-F238E27FC236}">
                <a16:creationId xmlns:a16="http://schemas.microsoft.com/office/drawing/2014/main" id="{712D70F0-1E5B-45E4-B747-E5AD198395DC}"/>
              </a:ext>
            </a:extLst>
          </p:cNvPr>
          <p:cNvSpPr/>
          <p:nvPr/>
        </p:nvSpPr>
        <p:spPr>
          <a:xfrm>
            <a:off x="3925654" y="2060848"/>
            <a:ext cx="504637" cy="504056"/>
          </a:xfrm>
          <a:prstGeom prst="rightArrow">
            <a:avLst/>
          </a:prstGeom>
          <a:solidFill>
            <a:schemeClr val="tx1">
              <a:lumMod val="50000"/>
              <a:lumOff val="50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rgbClr val="969696"/>
              </a:solidFill>
              <a:highlight>
                <a:srgbClr val="969696"/>
              </a:highlight>
            </a:endParaRPr>
          </a:p>
        </p:txBody>
      </p:sp>
    </p:spTree>
    <p:extLst>
      <p:ext uri="{BB962C8B-B14F-4D97-AF65-F5344CB8AC3E}">
        <p14:creationId xmlns:p14="http://schemas.microsoft.com/office/powerpoint/2010/main" val="372333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5AD8D9-7F4A-43A3-9386-2FB88A3220EC}"/>
              </a:ext>
            </a:extLst>
          </p:cNvPr>
          <p:cNvSpPr>
            <a:spLocks noGrp="1"/>
          </p:cNvSpPr>
          <p:nvPr>
            <p:ph type="sldNum" sz="quarter" idx="4"/>
          </p:nvPr>
        </p:nvSpPr>
        <p:spPr/>
        <p:txBody>
          <a:bodyPr/>
          <a:lstStyle/>
          <a:p>
            <a:fld id="{9415C552-2568-46D4-A4ED-2F86E9B30B54}" type="slidenum">
              <a:rPr kumimoji="1" lang="ja-JP" altLang="en-US" smtClean="0"/>
              <a:t>29</a:t>
            </a:fld>
            <a:endParaRPr kumimoji="1" lang="ja-JP" altLang="en-US"/>
          </a:p>
        </p:txBody>
      </p:sp>
      <p:sp>
        <p:nvSpPr>
          <p:cNvPr id="3" name="Footer Placeholder 2">
            <a:extLst>
              <a:ext uri="{FF2B5EF4-FFF2-40B4-BE49-F238E27FC236}">
                <a16:creationId xmlns:a16="http://schemas.microsoft.com/office/drawing/2014/main" id="{9BF79865-7477-457D-A13C-A16F84D3BE90}"/>
              </a:ext>
            </a:extLst>
          </p:cNvPr>
          <p:cNvSpPr>
            <a:spLocks noGrp="1"/>
          </p:cNvSpPr>
          <p:nvPr>
            <p:ph type="ftr" sz="quarter" idx="3"/>
          </p:nvPr>
        </p:nvSpPr>
        <p:spPr/>
        <p:txBody>
          <a:bodyPr/>
          <a:lstStyle/>
          <a:p>
            <a:r>
              <a:rPr kumimoji="1" lang="en-US" altLang="ja-JP" dirty="0"/>
              <a:t>Copyright © 2021 Oracle and/or its affiliates.</a:t>
            </a:r>
            <a:endParaRPr kumimoji="1" lang="ja-JP" altLang="en-US" dirty="0"/>
          </a:p>
        </p:txBody>
      </p:sp>
      <p:sp>
        <p:nvSpPr>
          <p:cNvPr id="4" name="Text Placeholder 3">
            <a:extLst>
              <a:ext uri="{FF2B5EF4-FFF2-40B4-BE49-F238E27FC236}">
                <a16:creationId xmlns:a16="http://schemas.microsoft.com/office/drawing/2014/main" id="{21CBCC6E-7C88-42D7-B768-3B51FCB3239D}"/>
              </a:ext>
            </a:extLst>
          </p:cNvPr>
          <p:cNvSpPr>
            <a:spLocks noGrp="1"/>
          </p:cNvSpPr>
          <p:nvPr>
            <p:ph type="body" sz="quarter" idx="12"/>
          </p:nvPr>
        </p:nvSpPr>
        <p:spPr/>
        <p:txBody>
          <a:bodyPr/>
          <a:lstStyle/>
          <a:p>
            <a:pPr marL="651510" lvl="1" indent="-285750"/>
            <a:r>
              <a:rPr lang="ja-JP" altLang="en-US" sz="2000" dirty="0"/>
              <a:t> ディープラーニングの基礎から転移学習まで</a:t>
            </a:r>
            <a:endParaRPr lang="en-US" altLang="ja-JP" sz="2000" dirty="0"/>
          </a:p>
          <a:p>
            <a:pPr marL="1017270" lvl="2" indent="-285750"/>
            <a:r>
              <a:rPr lang="ja-JP" altLang="en-US" sz="1200" dirty="0"/>
              <a:t>資料　</a:t>
            </a:r>
            <a:r>
              <a:rPr lang="en-US" altLang="ja-JP" sz="1200" dirty="0">
                <a:hlinkClick r:id="rId2"/>
              </a:rPr>
              <a:t>https://www.slideshare.net/KenichiSonoda/20210226oracle-code-night</a:t>
            </a:r>
            <a:endParaRPr lang="en-US" altLang="ja-JP" sz="1200" dirty="0"/>
          </a:p>
          <a:p>
            <a:pPr marL="1017270" lvl="2" indent="-285750"/>
            <a:r>
              <a:rPr lang="ja-JP" altLang="en-US" sz="1200" dirty="0"/>
              <a:t>動画　</a:t>
            </a:r>
            <a:r>
              <a:rPr lang="en-US" altLang="ja-JP" sz="1200" dirty="0">
                <a:hlinkClick r:id="rId3"/>
              </a:rPr>
              <a:t>https://www.youtube.com/watch?v=hrsvcZrzphk&amp;t=388s&amp;ab_channel=JapanOracleDevelopers</a:t>
            </a:r>
            <a:endParaRPr lang="en-US" altLang="ja-JP" sz="1200" dirty="0"/>
          </a:p>
          <a:p>
            <a:pPr marL="651510" lvl="1" indent="-285750"/>
            <a:r>
              <a:rPr lang="ja-JP" altLang="en-US" sz="2000" dirty="0"/>
              <a:t>画像データと機械学習</a:t>
            </a:r>
            <a:br>
              <a:rPr lang="en-US" altLang="ja-JP" sz="1600" dirty="0"/>
            </a:br>
            <a:r>
              <a:rPr lang="ja-JP" altLang="en-US" sz="1400" dirty="0"/>
              <a:t>～</a:t>
            </a:r>
            <a:r>
              <a:rPr lang="en-US" altLang="ja-JP" sz="1400" dirty="0"/>
              <a:t>OpenCV</a:t>
            </a:r>
            <a:r>
              <a:rPr lang="ja-JP" altLang="en-US" sz="1400" dirty="0"/>
              <a:t>の画像処理からニューラルネットワークの画像認識まで～</a:t>
            </a:r>
            <a:endParaRPr lang="en-US" altLang="ja-JP" sz="1400" dirty="0"/>
          </a:p>
          <a:p>
            <a:pPr marL="1017270" lvl="2" indent="-285750"/>
            <a:r>
              <a:rPr lang="ja-JP" altLang="en-US" sz="1200" dirty="0"/>
              <a:t>資料　</a:t>
            </a:r>
            <a:r>
              <a:rPr lang="en-US" altLang="ja-JP" sz="1200" dirty="0"/>
              <a:t> </a:t>
            </a:r>
            <a:r>
              <a:rPr lang="en-US" altLang="ja-JP" sz="1200" dirty="0">
                <a:hlinkClick r:id="rId4"/>
              </a:rPr>
              <a:t>https://www.slideshare.net/KenichiSonoda/20200812-cbject-detection-with-opencv-and-cnn</a:t>
            </a:r>
            <a:endParaRPr lang="en-US" altLang="ja-JP" sz="1200" dirty="0"/>
          </a:p>
          <a:p>
            <a:pPr marL="1017270" lvl="2" indent="-285750"/>
            <a:r>
              <a:rPr lang="ja-JP" altLang="en-US" sz="1200" dirty="0"/>
              <a:t>動画　</a:t>
            </a:r>
            <a:r>
              <a:rPr lang="en-US" altLang="ja-JP" sz="1200" dirty="0"/>
              <a:t> </a:t>
            </a:r>
            <a:r>
              <a:rPr lang="en-US" altLang="ja-JP" sz="1200" dirty="0">
                <a:hlinkClick r:id="rId5"/>
              </a:rPr>
              <a:t>https://www.youtube.com/watch?v=olPF7MXhDhk&amp;t=3428s&amp;ab_channel=JapanOracleDevelopers</a:t>
            </a:r>
            <a:endParaRPr lang="en-US" altLang="ja-JP" sz="1200" dirty="0"/>
          </a:p>
          <a:p>
            <a:pPr marL="651510" lvl="1" indent="-285750"/>
            <a:r>
              <a:rPr lang="ja-JP" altLang="en-US" sz="2000" dirty="0"/>
              <a:t>自然言語と機械学習</a:t>
            </a:r>
            <a:br>
              <a:rPr lang="en-US" altLang="ja-JP" sz="2000" dirty="0"/>
            </a:br>
            <a:r>
              <a:rPr lang="ja-JP" altLang="en-US" sz="2000" dirty="0"/>
              <a:t>～</a:t>
            </a:r>
            <a:r>
              <a:rPr lang="ja-JP" altLang="en-US" sz="1400" dirty="0"/>
              <a:t>自然言語の基本処理から</a:t>
            </a:r>
            <a:r>
              <a:rPr lang="en-US" altLang="ja-JP" sz="1400" dirty="0"/>
              <a:t>BERT</a:t>
            </a:r>
            <a:r>
              <a:rPr lang="ja-JP" altLang="en-US" sz="1400" dirty="0"/>
              <a:t>のファイン・チューニングまで～</a:t>
            </a:r>
            <a:endParaRPr lang="en-US" altLang="ja-JP" sz="1400" dirty="0"/>
          </a:p>
          <a:p>
            <a:pPr marL="1017270" lvl="2" indent="-285750"/>
            <a:r>
              <a:rPr lang="ja-JP" altLang="en-US" sz="1200" dirty="0"/>
              <a:t>資料　</a:t>
            </a:r>
            <a:r>
              <a:rPr lang="en-US" altLang="ja-JP" sz="1200" dirty="0">
                <a:hlinkClick r:id="rId6"/>
              </a:rPr>
              <a:t>https://www.slideshare.net/KenichiSonoda/code-night-natural-language-proccessing-and-machine-learning</a:t>
            </a:r>
            <a:endParaRPr lang="en-US" altLang="ja-JP" sz="1200" dirty="0"/>
          </a:p>
          <a:p>
            <a:pPr marL="1017270" lvl="2" indent="-285750"/>
            <a:r>
              <a:rPr lang="ja-JP" altLang="en-US" sz="1200" dirty="0"/>
              <a:t>動画　</a:t>
            </a:r>
            <a:r>
              <a:rPr lang="en-US" altLang="ja-JP" sz="1200" dirty="0">
                <a:hlinkClick r:id="rId7"/>
              </a:rPr>
              <a:t>https://www.youtube.com/watch?v=Q4MsoJoGeEY&amp;t=4968s&amp;ab_channel=JapanOracleDevelopers</a:t>
            </a:r>
            <a:endParaRPr lang="en-US" altLang="ja-JP" sz="1200" dirty="0"/>
          </a:p>
          <a:p>
            <a:pPr marL="651510" lvl="1" indent="-285750"/>
            <a:r>
              <a:rPr lang="en-US" altLang="ja-JP" sz="2000" dirty="0"/>
              <a:t>Oracle</a:t>
            </a:r>
            <a:r>
              <a:rPr lang="ja-JP" altLang="en-US" sz="2000" dirty="0"/>
              <a:t>のビッグデータ系サーバレス・サービスを吟味しよう！</a:t>
            </a:r>
            <a:endParaRPr lang="en-US" altLang="ja-JP" sz="1200" dirty="0"/>
          </a:p>
          <a:p>
            <a:pPr marL="1017270" lvl="2" indent="-285750"/>
            <a:r>
              <a:rPr lang="ja-JP" altLang="en-US" sz="1200" dirty="0"/>
              <a:t>動画　</a:t>
            </a:r>
            <a:r>
              <a:rPr lang="en-US" altLang="ja-JP" sz="1200" dirty="0"/>
              <a:t> </a:t>
            </a:r>
            <a:r>
              <a:rPr lang="en-US" altLang="ja-JP" sz="1200" dirty="0">
                <a:hlinkClick r:id="rId8"/>
              </a:rPr>
              <a:t>https://www.youtube.com/watch?v=OSKYBipSzMA&amp;t=805s&amp;ab_channel=JapanOracleDevelopers</a:t>
            </a:r>
            <a:endParaRPr lang="en-US" altLang="ja-JP" sz="1200" dirty="0"/>
          </a:p>
          <a:p>
            <a:pPr marL="651510" lvl="1" indent="-285750"/>
            <a:r>
              <a:rPr lang="en-US" altLang="ja-JP" sz="2000" dirty="0"/>
              <a:t>Apache</a:t>
            </a:r>
            <a:r>
              <a:rPr lang="ja-JP" altLang="en-US" sz="2000" dirty="0"/>
              <a:t> </a:t>
            </a:r>
            <a:r>
              <a:rPr lang="en-US" altLang="ja-JP" sz="2000" dirty="0"/>
              <a:t>Spark</a:t>
            </a:r>
            <a:r>
              <a:rPr lang="ja-JP" altLang="en-US" sz="2000" dirty="0"/>
              <a:t>ことはじめ</a:t>
            </a:r>
            <a:endParaRPr lang="en-US" altLang="ja-JP" sz="2000" dirty="0"/>
          </a:p>
          <a:p>
            <a:pPr marL="1017270" lvl="2" indent="-285750"/>
            <a:r>
              <a:rPr lang="ja-JP" altLang="en-US" sz="1200" dirty="0"/>
              <a:t>資料　</a:t>
            </a:r>
            <a:r>
              <a:rPr lang="en-US" altLang="ja-JP" sz="1200" dirty="0"/>
              <a:t> </a:t>
            </a:r>
            <a:r>
              <a:rPr lang="en-US" altLang="ja-JP" sz="1200" dirty="0">
                <a:hlinkClick r:id="rId9"/>
              </a:rPr>
              <a:t>https://www.slideshare.net/KenichiSonoda/oracle-big-data-jam-session-1-apache-spark</a:t>
            </a:r>
            <a:endParaRPr lang="en-US" altLang="ja-JP" sz="1200" dirty="0"/>
          </a:p>
        </p:txBody>
      </p:sp>
      <p:sp>
        <p:nvSpPr>
          <p:cNvPr id="5" name="Title 4">
            <a:extLst>
              <a:ext uri="{FF2B5EF4-FFF2-40B4-BE49-F238E27FC236}">
                <a16:creationId xmlns:a16="http://schemas.microsoft.com/office/drawing/2014/main" id="{2CCE4FF4-1277-4754-9131-879A3E061235}"/>
              </a:ext>
            </a:extLst>
          </p:cNvPr>
          <p:cNvSpPr>
            <a:spLocks noGrp="1"/>
          </p:cNvSpPr>
          <p:nvPr>
            <p:ph type="title"/>
          </p:nvPr>
        </p:nvSpPr>
        <p:spPr/>
        <p:txBody>
          <a:bodyPr/>
          <a:lstStyle/>
          <a:p>
            <a:r>
              <a:rPr kumimoji="1" lang="ja-JP" altLang="en-US" dirty="0"/>
              <a:t>過去実施の</a:t>
            </a:r>
            <a:r>
              <a:rPr lang="ja-JP" altLang="en-US" dirty="0"/>
              <a:t>資料と動画</a:t>
            </a:r>
            <a:endParaRPr kumimoji="1" lang="ja-JP" altLang="en-US" dirty="0"/>
          </a:p>
        </p:txBody>
      </p:sp>
    </p:spTree>
    <p:extLst>
      <p:ext uri="{BB962C8B-B14F-4D97-AF65-F5344CB8AC3E}">
        <p14:creationId xmlns:p14="http://schemas.microsoft.com/office/powerpoint/2010/main" val="3389682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フローチャート: 結合子 16">
            <a:extLst>
              <a:ext uri="{FF2B5EF4-FFF2-40B4-BE49-F238E27FC236}">
                <a16:creationId xmlns:a16="http://schemas.microsoft.com/office/drawing/2014/main" id="{57D18EF4-1D02-448F-83B0-1ABEC4DDCF3D}"/>
              </a:ext>
            </a:extLst>
          </p:cNvPr>
          <p:cNvSpPr/>
          <p:nvPr/>
        </p:nvSpPr>
        <p:spPr>
          <a:xfrm>
            <a:off x="2855639" y="2308909"/>
            <a:ext cx="6552729" cy="3263361"/>
          </a:xfrm>
          <a:prstGeom prst="flowChartConnector">
            <a:avLst/>
          </a:prstGeom>
          <a:noFill/>
          <a:ln>
            <a:solidFill>
              <a:schemeClr val="accent1">
                <a:lumMod val="40000"/>
                <a:lumOff val="60000"/>
              </a:schemeClr>
            </a:solidFill>
          </a:ln>
          <a:effectLst>
            <a:glow rad="469900">
              <a:schemeClr val="accent1">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 name="スライド番号プレースホルダー 1">
            <a:extLst>
              <a:ext uri="{FF2B5EF4-FFF2-40B4-BE49-F238E27FC236}">
                <a16:creationId xmlns:a16="http://schemas.microsoft.com/office/drawing/2014/main" id="{5E8556A5-A2B5-45A7-B4D4-8FAC36262B54}"/>
              </a:ext>
            </a:extLst>
          </p:cNvPr>
          <p:cNvSpPr>
            <a:spLocks noGrp="1"/>
          </p:cNvSpPr>
          <p:nvPr>
            <p:ph type="sldNum" sz="quarter" idx="4"/>
          </p:nvPr>
        </p:nvSpPr>
        <p:spPr/>
        <p:txBody>
          <a:bodyPr/>
          <a:lstStyle/>
          <a:p>
            <a:fld id="{9415C552-2568-46D4-A4ED-2F86E9B30B54}" type="slidenum">
              <a:rPr kumimoji="1" lang="ja-JP" altLang="en-US" smtClean="0"/>
              <a:t>3</a:t>
            </a:fld>
            <a:endParaRPr kumimoji="1" lang="ja-JP" altLang="en-US"/>
          </a:p>
        </p:txBody>
      </p:sp>
      <p:sp>
        <p:nvSpPr>
          <p:cNvPr id="3" name="フッター プレースホルダー 2">
            <a:extLst>
              <a:ext uri="{FF2B5EF4-FFF2-40B4-BE49-F238E27FC236}">
                <a16:creationId xmlns:a16="http://schemas.microsoft.com/office/drawing/2014/main" id="{7F4E8DE8-F3F6-4B7A-A0F1-EFB4DCCB0836}"/>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5B6E437C-E378-4924-AC5C-D7906E71F745}"/>
              </a:ext>
            </a:extLst>
          </p:cNvPr>
          <p:cNvSpPr>
            <a:spLocks noGrp="1"/>
          </p:cNvSpPr>
          <p:nvPr>
            <p:ph type="body" sz="quarter" idx="10"/>
          </p:nvPr>
        </p:nvSpPr>
        <p:spPr/>
        <p:txBody>
          <a:bodyPr/>
          <a:lstStyle/>
          <a:p>
            <a:r>
              <a:rPr lang="en-US" altLang="ja-JP" dirty="0"/>
              <a:t>Generative Adversarial Network(</a:t>
            </a:r>
            <a:r>
              <a:rPr lang="ja-JP" altLang="en-US" dirty="0"/>
              <a:t>敵対的生成ネットワーク</a:t>
            </a:r>
            <a:r>
              <a:rPr lang="en-US" altLang="ja-JP" dirty="0"/>
              <a:t>)</a:t>
            </a:r>
            <a:r>
              <a:rPr lang="ja-JP" altLang="en-US" dirty="0"/>
              <a:t>のユースケース</a:t>
            </a:r>
            <a:endParaRPr lang="en-US" altLang="ja-JP" dirty="0"/>
          </a:p>
        </p:txBody>
      </p:sp>
      <p:grpSp>
        <p:nvGrpSpPr>
          <p:cNvPr id="12" name="グループ化 11">
            <a:extLst>
              <a:ext uri="{FF2B5EF4-FFF2-40B4-BE49-F238E27FC236}">
                <a16:creationId xmlns:a16="http://schemas.microsoft.com/office/drawing/2014/main" id="{09519723-C39A-4819-A40E-4E4F2ACC9C34}"/>
              </a:ext>
            </a:extLst>
          </p:cNvPr>
          <p:cNvGrpSpPr/>
          <p:nvPr/>
        </p:nvGrpSpPr>
        <p:grpSpPr>
          <a:xfrm>
            <a:off x="4302445" y="3376908"/>
            <a:ext cx="3449739" cy="1094624"/>
            <a:chOff x="1359466" y="3067625"/>
            <a:chExt cx="3147319" cy="910796"/>
          </a:xfrm>
        </p:grpSpPr>
        <p:sp>
          <p:nvSpPr>
            <p:cNvPr id="5" name="四角形: 角を丸くする 4">
              <a:extLst>
                <a:ext uri="{FF2B5EF4-FFF2-40B4-BE49-F238E27FC236}">
                  <a16:creationId xmlns:a16="http://schemas.microsoft.com/office/drawing/2014/main" id="{D4704AAF-0829-4712-B126-919F6D2C5E33}"/>
                </a:ext>
              </a:extLst>
            </p:cNvPr>
            <p:cNvSpPr/>
            <p:nvPr/>
          </p:nvSpPr>
          <p:spPr>
            <a:xfrm>
              <a:off x="1359466" y="3067625"/>
              <a:ext cx="1352158" cy="910796"/>
            </a:xfrm>
            <a:prstGeom prst="roundRect">
              <a:avLst/>
            </a:prstGeom>
            <a:solidFill>
              <a:schemeClr val="tx1">
                <a:lumMod val="90000"/>
                <a:lumOff val="10000"/>
              </a:schemeClr>
            </a:solidFill>
            <a:ln>
              <a:solidFill>
                <a:schemeClr val="tx1">
                  <a:lumMod val="50000"/>
                  <a:lumOff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ja-JP" dirty="0"/>
                <a:t>Generative</a:t>
              </a:r>
            </a:p>
            <a:p>
              <a:pPr algn="ctr"/>
              <a:r>
                <a:rPr kumimoji="1" lang="en-US" altLang="ja-JP" dirty="0"/>
                <a:t>Adversarial</a:t>
              </a:r>
            </a:p>
            <a:p>
              <a:pPr algn="ctr"/>
              <a:r>
                <a:rPr kumimoji="1" lang="en-US" altLang="ja-JP" dirty="0"/>
                <a:t>Network</a:t>
              </a:r>
              <a:endParaRPr kumimoji="1" lang="en-US" altLang="ja-JP" sz="1200" dirty="0"/>
            </a:p>
          </p:txBody>
        </p:sp>
        <p:sp>
          <p:nvSpPr>
            <p:cNvPr id="6" name="矢印: 右 5">
              <a:extLst>
                <a:ext uri="{FF2B5EF4-FFF2-40B4-BE49-F238E27FC236}">
                  <a16:creationId xmlns:a16="http://schemas.microsoft.com/office/drawing/2014/main" id="{91D92849-D0AF-451F-AE58-838B42593D58}"/>
                </a:ext>
              </a:extLst>
            </p:cNvPr>
            <p:cNvSpPr/>
            <p:nvPr/>
          </p:nvSpPr>
          <p:spPr>
            <a:xfrm>
              <a:off x="2882049" y="3236138"/>
              <a:ext cx="629362" cy="506726"/>
            </a:xfrm>
            <a:prstGeom prst="right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solidFill>
                    <a:schemeClr val="tx1"/>
                  </a:solidFill>
                </a:rPr>
                <a:t>生成</a:t>
              </a:r>
            </a:p>
          </p:txBody>
        </p:sp>
        <p:sp>
          <p:nvSpPr>
            <p:cNvPr id="8" name="フローチャート: 書類 7">
              <a:extLst>
                <a:ext uri="{FF2B5EF4-FFF2-40B4-BE49-F238E27FC236}">
                  <a16:creationId xmlns:a16="http://schemas.microsoft.com/office/drawing/2014/main" id="{28D36F4E-590F-46AA-A166-B425442B8F4D}"/>
                </a:ext>
              </a:extLst>
            </p:cNvPr>
            <p:cNvSpPr/>
            <p:nvPr/>
          </p:nvSpPr>
          <p:spPr>
            <a:xfrm>
              <a:off x="3643213" y="3073904"/>
              <a:ext cx="629362" cy="524344"/>
            </a:xfrm>
            <a:prstGeom prst="flowChartDocument">
              <a:avLst/>
            </a:prstGeom>
            <a:solidFill>
              <a:schemeClr val="tx1">
                <a:lumMod val="90000"/>
                <a:lumOff val="10000"/>
              </a:schemeClr>
            </a:solidFill>
            <a:ln>
              <a:solidFill>
                <a:schemeClr val="tx1">
                  <a:lumMod val="50000"/>
                  <a:lumOff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dirty="0"/>
                <a:t>動画</a:t>
              </a:r>
              <a:endParaRPr kumimoji="1" lang="ja-JP" altLang="en-US" sz="1600" dirty="0">
                <a:solidFill>
                  <a:schemeClr val="lt1"/>
                </a:solidFill>
              </a:endParaRPr>
            </a:p>
          </p:txBody>
        </p:sp>
        <p:sp>
          <p:nvSpPr>
            <p:cNvPr id="9" name="フローチャート: 書類 8">
              <a:extLst>
                <a:ext uri="{FF2B5EF4-FFF2-40B4-BE49-F238E27FC236}">
                  <a16:creationId xmlns:a16="http://schemas.microsoft.com/office/drawing/2014/main" id="{1DAD23F9-771D-4762-9A8B-F81EC925F5CF}"/>
                </a:ext>
              </a:extLst>
            </p:cNvPr>
            <p:cNvSpPr/>
            <p:nvPr/>
          </p:nvSpPr>
          <p:spPr>
            <a:xfrm>
              <a:off x="3877423" y="3428676"/>
              <a:ext cx="629362" cy="506726"/>
            </a:xfrm>
            <a:prstGeom prst="flowChartDocument">
              <a:avLst/>
            </a:prstGeom>
            <a:solidFill>
              <a:schemeClr val="tx1">
                <a:lumMod val="90000"/>
                <a:lumOff val="10000"/>
              </a:schemeClr>
            </a:solidFill>
            <a:ln>
              <a:solidFill>
                <a:schemeClr val="tx1">
                  <a:lumMod val="50000"/>
                  <a:lumOff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dirty="0">
                  <a:solidFill>
                    <a:schemeClr val="lt1"/>
                  </a:solidFill>
                </a:rPr>
                <a:t>画像</a:t>
              </a:r>
            </a:p>
          </p:txBody>
        </p:sp>
      </p:grpSp>
      <p:pic>
        <p:nvPicPr>
          <p:cNvPr id="4098" name="Picture 2">
            <a:extLst>
              <a:ext uri="{FF2B5EF4-FFF2-40B4-BE49-F238E27FC236}">
                <a16:creationId xmlns:a16="http://schemas.microsoft.com/office/drawing/2014/main" id="{2EAE2305-8F98-4732-B519-593E6EE2E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580"/>
          <a:stretch/>
        </p:blipFill>
        <p:spPr bwMode="auto">
          <a:xfrm>
            <a:off x="3431704" y="1730902"/>
            <a:ext cx="1944216" cy="12886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Java Gun Shooter Games Download - hopcelestial">
            <a:extLst>
              <a:ext uri="{FF2B5EF4-FFF2-40B4-BE49-F238E27FC236}">
                <a16:creationId xmlns:a16="http://schemas.microsoft.com/office/drawing/2014/main" id="{E63A2B9A-681B-4CA5-8778-01C4DBED9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710" y="3388758"/>
            <a:ext cx="1991754" cy="112036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22B66941-C4E3-49E2-9282-E9469CDB9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1545" y="1723760"/>
            <a:ext cx="2268791" cy="1183866"/>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524CB34F-E87B-4C4C-87EF-2A7C917F88AA}"/>
              </a:ext>
            </a:extLst>
          </p:cNvPr>
          <p:cNvSpPr/>
          <p:nvPr/>
        </p:nvSpPr>
        <p:spPr>
          <a:xfrm>
            <a:off x="6828865" y="6402814"/>
            <a:ext cx="4021122" cy="338554"/>
          </a:xfrm>
          <a:prstGeom prst="rect">
            <a:avLst/>
          </a:prstGeom>
        </p:spPr>
        <p:txBody>
          <a:bodyPr wrap="square">
            <a:spAutoFit/>
          </a:bodyPr>
          <a:lstStyle/>
          <a:p>
            <a:r>
              <a:rPr lang="ja-JP" altLang="en-US" sz="800" dirty="0"/>
              <a:t>出典</a:t>
            </a:r>
            <a:r>
              <a:rPr lang="en-US" altLang="ja-JP" sz="800" dirty="0"/>
              <a:t>:</a:t>
            </a:r>
            <a:r>
              <a:rPr lang="ja-JP" altLang="en-US" sz="800" dirty="0"/>
              <a:t>医用画像処理における深層学習の応用と展望</a:t>
            </a:r>
            <a:endParaRPr lang="en-US" altLang="ja-JP" sz="800" dirty="0"/>
          </a:p>
          <a:p>
            <a:r>
              <a:rPr lang="ja-JP" altLang="en-US" sz="800" dirty="0"/>
              <a:t>https://www.jstage.jst.go.jp/article/jjmi/88/4/88_490/_pdf/-char/en</a:t>
            </a:r>
            <a:endParaRPr lang="ja-JP" altLang="en-US" sz="900" dirty="0"/>
          </a:p>
        </p:txBody>
      </p:sp>
      <p:sp>
        <p:nvSpPr>
          <p:cNvPr id="13" name="テキスト ボックス 12">
            <a:extLst>
              <a:ext uri="{FF2B5EF4-FFF2-40B4-BE49-F238E27FC236}">
                <a16:creationId xmlns:a16="http://schemas.microsoft.com/office/drawing/2014/main" id="{1751C735-35EE-42F3-AE3D-C8233E4C84F8}"/>
              </a:ext>
            </a:extLst>
          </p:cNvPr>
          <p:cNvSpPr txBox="1"/>
          <p:nvPr/>
        </p:nvSpPr>
        <p:spPr>
          <a:xfrm>
            <a:off x="9336360" y="2062589"/>
            <a:ext cx="1729916" cy="646331"/>
          </a:xfrm>
          <a:prstGeom prst="rect">
            <a:avLst/>
          </a:prstGeom>
          <a:noFill/>
        </p:spPr>
        <p:txBody>
          <a:bodyPr wrap="square" rtlCol="0">
            <a:spAutoFit/>
          </a:bodyPr>
          <a:lstStyle/>
          <a:p>
            <a:pPr algn="l"/>
            <a:r>
              <a:rPr kumimoji="1" lang="ja-JP" altLang="en-US" sz="1200" dirty="0"/>
              <a:t>亡くなった俳優のデータを使った新たな作品の創造</a:t>
            </a:r>
            <a:endParaRPr kumimoji="1" lang="en-US" altLang="ja-JP" sz="1200" dirty="0"/>
          </a:p>
        </p:txBody>
      </p:sp>
      <p:pic>
        <p:nvPicPr>
          <p:cNvPr id="4112" name="Picture 16" descr="Generative Adversarial Networks (GAN) とは何か、どんなブレークスルーが期待でき如何なる危険性があるか |  Emerging Technology Review">
            <a:extLst>
              <a:ext uri="{FF2B5EF4-FFF2-40B4-BE49-F238E27FC236}">
                <a16:creationId xmlns:a16="http://schemas.microsoft.com/office/drawing/2014/main" id="{ABD5CFD3-DAF2-4AF6-BE37-461041A2A7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304" y="3255626"/>
            <a:ext cx="1404332" cy="141517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a:extLst>
              <a:ext uri="{FF2B5EF4-FFF2-40B4-BE49-F238E27FC236}">
                <a16:creationId xmlns:a16="http://schemas.microsoft.com/office/drawing/2014/main" id="{D5DA3A11-D085-4AB4-B5A6-EE41333DE571}"/>
              </a:ext>
            </a:extLst>
          </p:cNvPr>
          <p:cNvGrpSpPr/>
          <p:nvPr/>
        </p:nvGrpSpPr>
        <p:grpSpPr>
          <a:xfrm>
            <a:off x="6816080" y="5032840"/>
            <a:ext cx="2376264" cy="1183867"/>
            <a:chOff x="5863037" y="4848153"/>
            <a:chExt cx="2506356" cy="1137807"/>
          </a:xfrm>
        </p:grpSpPr>
        <p:pic>
          <p:nvPicPr>
            <p:cNvPr id="10" name="図 9">
              <a:extLst>
                <a:ext uri="{FF2B5EF4-FFF2-40B4-BE49-F238E27FC236}">
                  <a16:creationId xmlns:a16="http://schemas.microsoft.com/office/drawing/2014/main" id="{C9C31FA4-C7DD-4B42-82D5-14DC29DA51B6}"/>
                </a:ext>
              </a:extLst>
            </p:cNvPr>
            <p:cNvPicPr>
              <a:picLocks noChangeAspect="1"/>
            </p:cNvPicPr>
            <p:nvPr/>
          </p:nvPicPr>
          <p:blipFill rotWithShape="1">
            <a:blip r:embed="rId7"/>
            <a:srcRect l="2639" t="3778" r="59806" b="3700"/>
            <a:stretch/>
          </p:blipFill>
          <p:spPr>
            <a:xfrm>
              <a:off x="5863037" y="4848153"/>
              <a:ext cx="1144651" cy="1128028"/>
            </a:xfrm>
            <a:prstGeom prst="rect">
              <a:avLst/>
            </a:prstGeom>
          </p:spPr>
        </p:pic>
        <p:pic>
          <p:nvPicPr>
            <p:cNvPr id="23" name="図 22">
              <a:extLst>
                <a:ext uri="{FF2B5EF4-FFF2-40B4-BE49-F238E27FC236}">
                  <a16:creationId xmlns:a16="http://schemas.microsoft.com/office/drawing/2014/main" id="{9A7AF1A3-CA85-46F6-9FE1-C4E5EE0584A0}"/>
                </a:ext>
              </a:extLst>
            </p:cNvPr>
            <p:cNvPicPr>
              <a:picLocks noChangeAspect="1"/>
            </p:cNvPicPr>
            <p:nvPr/>
          </p:nvPicPr>
          <p:blipFill rotWithShape="1">
            <a:blip r:embed="rId7"/>
            <a:srcRect l="62446" t="3778" b="2897"/>
            <a:stretch/>
          </p:blipFill>
          <p:spPr>
            <a:xfrm>
              <a:off x="7224742" y="4848153"/>
              <a:ext cx="1144651" cy="1137807"/>
            </a:xfrm>
            <a:prstGeom prst="rect">
              <a:avLst/>
            </a:prstGeom>
          </p:spPr>
        </p:pic>
        <p:sp>
          <p:nvSpPr>
            <p:cNvPr id="14" name="矢印: 右 13">
              <a:extLst>
                <a:ext uri="{FF2B5EF4-FFF2-40B4-BE49-F238E27FC236}">
                  <a16:creationId xmlns:a16="http://schemas.microsoft.com/office/drawing/2014/main" id="{5159D27D-D0EA-4CB4-A5D6-0480930B026F}"/>
                </a:ext>
              </a:extLst>
            </p:cNvPr>
            <p:cNvSpPr/>
            <p:nvPr/>
          </p:nvSpPr>
          <p:spPr>
            <a:xfrm>
              <a:off x="6958260" y="5267030"/>
              <a:ext cx="288032" cy="288032"/>
            </a:xfrm>
            <a:prstGeom prst="right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solidFill>
                  <a:srgbClr val="67605B"/>
                </a:solidFill>
                <a:highlight>
                  <a:srgbClr val="969696"/>
                </a:highlight>
              </a:endParaRPr>
            </a:p>
          </p:txBody>
        </p:sp>
      </p:grpSp>
      <p:sp>
        <p:nvSpPr>
          <p:cNvPr id="7" name="正方形/長方形 6">
            <a:extLst>
              <a:ext uri="{FF2B5EF4-FFF2-40B4-BE49-F238E27FC236}">
                <a16:creationId xmlns:a16="http://schemas.microsoft.com/office/drawing/2014/main" id="{DD13F70F-811F-423C-A5F7-6DA8F2DE2A9A}"/>
              </a:ext>
            </a:extLst>
          </p:cNvPr>
          <p:cNvSpPr/>
          <p:nvPr/>
        </p:nvSpPr>
        <p:spPr>
          <a:xfrm>
            <a:off x="9665689" y="5303343"/>
            <a:ext cx="1629751" cy="461665"/>
          </a:xfrm>
          <a:prstGeom prst="rect">
            <a:avLst/>
          </a:prstGeom>
        </p:spPr>
        <p:txBody>
          <a:bodyPr wrap="square">
            <a:spAutoFit/>
          </a:bodyPr>
          <a:lstStyle/>
          <a:p>
            <a:r>
              <a:rPr lang="en-US" altLang="ja-JP" sz="1200" dirty="0"/>
              <a:t>CT</a:t>
            </a:r>
            <a:r>
              <a:rPr lang="ja-JP" altLang="en-US" sz="1200" dirty="0"/>
              <a:t>画像、</a:t>
            </a:r>
            <a:r>
              <a:rPr lang="en-US" altLang="ja-JP" sz="1200" dirty="0"/>
              <a:t>MRI</a:t>
            </a:r>
            <a:r>
              <a:rPr lang="ja-JP" altLang="en-US" sz="1200" dirty="0"/>
              <a:t>画像から骨格画像を生成</a:t>
            </a:r>
          </a:p>
        </p:txBody>
      </p:sp>
      <p:sp>
        <p:nvSpPr>
          <p:cNvPr id="22" name="正方形/長方形 21">
            <a:extLst>
              <a:ext uri="{FF2B5EF4-FFF2-40B4-BE49-F238E27FC236}">
                <a16:creationId xmlns:a16="http://schemas.microsoft.com/office/drawing/2014/main" id="{C3B1B768-2FF3-4BEA-B328-4D14E1EAEC47}"/>
              </a:ext>
            </a:extLst>
          </p:cNvPr>
          <p:cNvSpPr/>
          <p:nvPr/>
        </p:nvSpPr>
        <p:spPr>
          <a:xfrm>
            <a:off x="10308699" y="3570542"/>
            <a:ext cx="1629751" cy="646331"/>
          </a:xfrm>
          <a:prstGeom prst="rect">
            <a:avLst/>
          </a:prstGeom>
        </p:spPr>
        <p:txBody>
          <a:bodyPr wrap="square">
            <a:spAutoFit/>
          </a:bodyPr>
          <a:lstStyle/>
          <a:p>
            <a:r>
              <a:rPr lang="ja-JP" altLang="en-US" sz="1200" dirty="0"/>
              <a:t>ゲームに登場する物体や背景のシェーディング画像の生成</a:t>
            </a:r>
          </a:p>
        </p:txBody>
      </p:sp>
      <p:sp>
        <p:nvSpPr>
          <p:cNvPr id="25" name="テキスト ボックス 24">
            <a:extLst>
              <a:ext uri="{FF2B5EF4-FFF2-40B4-BE49-F238E27FC236}">
                <a16:creationId xmlns:a16="http://schemas.microsoft.com/office/drawing/2014/main" id="{01F6A97E-9444-4EA5-87FF-40DC31D11612}"/>
              </a:ext>
            </a:extLst>
          </p:cNvPr>
          <p:cNvSpPr txBox="1"/>
          <p:nvPr/>
        </p:nvSpPr>
        <p:spPr>
          <a:xfrm>
            <a:off x="1485764" y="2062589"/>
            <a:ext cx="1729916" cy="646331"/>
          </a:xfrm>
          <a:prstGeom prst="rect">
            <a:avLst/>
          </a:prstGeom>
          <a:noFill/>
        </p:spPr>
        <p:txBody>
          <a:bodyPr wrap="square" rtlCol="0">
            <a:spAutoFit/>
          </a:bodyPr>
          <a:lstStyle/>
          <a:p>
            <a:pPr algn="l"/>
            <a:r>
              <a:rPr kumimoji="1" lang="ja-JP" altLang="en-US" sz="1200" dirty="0"/>
              <a:t>実在しない人物や物体のリアルな画像の生成新たな作品の創造</a:t>
            </a:r>
            <a:endParaRPr kumimoji="1" lang="en-US" altLang="ja-JP" sz="1200" dirty="0"/>
          </a:p>
        </p:txBody>
      </p:sp>
      <p:sp>
        <p:nvSpPr>
          <p:cNvPr id="26" name="テキスト ボックス 25">
            <a:extLst>
              <a:ext uri="{FF2B5EF4-FFF2-40B4-BE49-F238E27FC236}">
                <a16:creationId xmlns:a16="http://schemas.microsoft.com/office/drawing/2014/main" id="{886FD0AF-C7A3-4515-8DAC-4746133F2F52}"/>
              </a:ext>
            </a:extLst>
          </p:cNvPr>
          <p:cNvSpPr txBox="1"/>
          <p:nvPr/>
        </p:nvSpPr>
        <p:spPr>
          <a:xfrm>
            <a:off x="251564" y="3662282"/>
            <a:ext cx="1729916" cy="646331"/>
          </a:xfrm>
          <a:prstGeom prst="rect">
            <a:avLst/>
          </a:prstGeom>
          <a:noFill/>
        </p:spPr>
        <p:txBody>
          <a:bodyPr wrap="square" rtlCol="0">
            <a:spAutoFit/>
          </a:bodyPr>
          <a:lstStyle/>
          <a:p>
            <a:pPr algn="l"/>
            <a:r>
              <a:rPr kumimoji="1" lang="ja-JP" altLang="en-US" sz="1200" dirty="0"/>
              <a:t>複数画像の合成によるデザインのブレインストーミング</a:t>
            </a:r>
            <a:endParaRPr kumimoji="1" lang="en-US" altLang="ja-JP" sz="1200" dirty="0"/>
          </a:p>
        </p:txBody>
      </p:sp>
      <p:sp>
        <p:nvSpPr>
          <p:cNvPr id="27" name="テキスト ボックス 26">
            <a:extLst>
              <a:ext uri="{FF2B5EF4-FFF2-40B4-BE49-F238E27FC236}">
                <a16:creationId xmlns:a16="http://schemas.microsoft.com/office/drawing/2014/main" id="{B9814AC4-3785-450D-933A-42D520BE2DC4}"/>
              </a:ext>
            </a:extLst>
          </p:cNvPr>
          <p:cNvSpPr txBox="1"/>
          <p:nvPr/>
        </p:nvSpPr>
        <p:spPr>
          <a:xfrm>
            <a:off x="1557772" y="5415607"/>
            <a:ext cx="1729916" cy="461665"/>
          </a:xfrm>
          <a:prstGeom prst="rect">
            <a:avLst/>
          </a:prstGeom>
          <a:noFill/>
        </p:spPr>
        <p:txBody>
          <a:bodyPr wrap="square" rtlCol="0">
            <a:spAutoFit/>
          </a:bodyPr>
          <a:lstStyle/>
          <a:p>
            <a:pPr algn="l"/>
            <a:r>
              <a:rPr kumimoji="1" lang="ja-JP" altLang="en-US" sz="1200" dirty="0"/>
              <a:t>創薬における新しい分子構造画像の生成</a:t>
            </a:r>
            <a:endParaRPr kumimoji="1" lang="en-US" altLang="ja-JP" sz="1200" dirty="0"/>
          </a:p>
        </p:txBody>
      </p:sp>
      <p:pic>
        <p:nvPicPr>
          <p:cNvPr id="16" name="図 15">
            <a:extLst>
              <a:ext uri="{FF2B5EF4-FFF2-40B4-BE49-F238E27FC236}">
                <a16:creationId xmlns:a16="http://schemas.microsoft.com/office/drawing/2014/main" id="{4BFC66E3-2E7E-499F-BBB9-150BF40CD7EC}"/>
              </a:ext>
            </a:extLst>
          </p:cNvPr>
          <p:cNvPicPr>
            <a:picLocks noChangeAspect="1"/>
          </p:cNvPicPr>
          <p:nvPr/>
        </p:nvPicPr>
        <p:blipFill>
          <a:blip r:embed="rId8"/>
          <a:stretch>
            <a:fillRect/>
          </a:stretch>
        </p:blipFill>
        <p:spPr>
          <a:xfrm>
            <a:off x="3389192" y="5084935"/>
            <a:ext cx="2043088" cy="1154496"/>
          </a:xfrm>
          <a:prstGeom prst="rect">
            <a:avLst/>
          </a:prstGeom>
        </p:spPr>
      </p:pic>
    </p:spTree>
    <p:extLst>
      <p:ext uri="{BB962C8B-B14F-4D97-AF65-F5344CB8AC3E}">
        <p14:creationId xmlns:p14="http://schemas.microsoft.com/office/powerpoint/2010/main" val="104219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66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74435F-CC16-46F1-8E89-D97FA77E9F4F}"/>
              </a:ext>
            </a:extLst>
          </p:cNvPr>
          <p:cNvSpPr>
            <a:spLocks noGrp="1"/>
          </p:cNvSpPr>
          <p:nvPr>
            <p:ph type="sldNum" sz="quarter" idx="4"/>
          </p:nvPr>
        </p:nvSpPr>
        <p:spPr/>
        <p:txBody>
          <a:bodyPr/>
          <a:lstStyle/>
          <a:p>
            <a:fld id="{9415C552-2568-46D4-A4ED-2F86E9B30B54}" type="slidenum">
              <a:rPr kumimoji="1" lang="ja-JP" altLang="en-US" smtClean="0"/>
              <a:t>4</a:t>
            </a:fld>
            <a:endParaRPr kumimoji="1" lang="ja-JP" altLang="en-US"/>
          </a:p>
        </p:txBody>
      </p:sp>
      <p:sp>
        <p:nvSpPr>
          <p:cNvPr id="3" name="Footer Placeholder 2">
            <a:extLst>
              <a:ext uri="{FF2B5EF4-FFF2-40B4-BE49-F238E27FC236}">
                <a16:creationId xmlns:a16="http://schemas.microsoft.com/office/drawing/2014/main" id="{9AB30281-0660-4953-A16D-70BD8F6A5FB8}"/>
              </a:ext>
            </a:extLst>
          </p:cNvPr>
          <p:cNvSpPr>
            <a:spLocks noGrp="1"/>
          </p:cNvSpPr>
          <p:nvPr>
            <p:ph type="ftr" sz="quarter" idx="3"/>
          </p:nvPr>
        </p:nvSpPr>
        <p:spPr>
          <a:xfrm>
            <a:off x="1136471" y="6424295"/>
            <a:ext cx="4021122" cy="365125"/>
          </a:xfrm>
        </p:spPr>
        <p:txBody>
          <a:bodyPr/>
          <a:lstStyle/>
          <a:p>
            <a:r>
              <a:rPr kumimoji="1" lang="en-US" altLang="ja-JP" dirty="0"/>
              <a:t>Copyright © 2021 Oracle and/or its affiliates.</a:t>
            </a:r>
            <a:endParaRPr kumimoji="1" lang="ja-JP" altLang="en-US" dirty="0"/>
          </a:p>
        </p:txBody>
      </p:sp>
      <p:sp>
        <p:nvSpPr>
          <p:cNvPr id="4" name="Text Placeholder 3">
            <a:extLst>
              <a:ext uri="{FF2B5EF4-FFF2-40B4-BE49-F238E27FC236}">
                <a16:creationId xmlns:a16="http://schemas.microsoft.com/office/drawing/2014/main" id="{CFA8C594-E06F-4A6D-8D73-C03332A0C76E}"/>
              </a:ext>
            </a:extLst>
          </p:cNvPr>
          <p:cNvSpPr>
            <a:spLocks noGrp="1"/>
          </p:cNvSpPr>
          <p:nvPr>
            <p:ph type="body" sz="quarter" idx="10"/>
          </p:nvPr>
        </p:nvSpPr>
        <p:spPr/>
        <p:txBody>
          <a:bodyPr/>
          <a:lstStyle/>
          <a:p>
            <a:r>
              <a:rPr kumimoji="1" lang="ja-JP" altLang="en-US" dirty="0"/>
              <a:t>ニューラルネットワーク概要</a:t>
            </a:r>
          </a:p>
        </p:txBody>
      </p:sp>
      <p:sp>
        <p:nvSpPr>
          <p:cNvPr id="16" name="TextBox 15">
            <a:extLst>
              <a:ext uri="{FF2B5EF4-FFF2-40B4-BE49-F238E27FC236}">
                <a16:creationId xmlns:a16="http://schemas.microsoft.com/office/drawing/2014/main" id="{5632399E-9F79-4B4F-A4B9-9193C88CCE71}"/>
              </a:ext>
            </a:extLst>
          </p:cNvPr>
          <p:cNvSpPr txBox="1"/>
          <p:nvPr/>
        </p:nvSpPr>
        <p:spPr>
          <a:xfrm>
            <a:off x="1152249" y="4359029"/>
            <a:ext cx="3782968" cy="307777"/>
          </a:xfrm>
          <a:prstGeom prst="rect">
            <a:avLst/>
          </a:prstGeom>
          <a:noFill/>
        </p:spPr>
        <p:txBody>
          <a:bodyPr wrap="square" rtlCol="0">
            <a:spAutoFit/>
          </a:bodyPr>
          <a:lstStyle/>
          <a:p>
            <a:r>
              <a:rPr kumimoji="1" lang="ja-JP" altLang="en-US" sz="700" dirty="0"/>
              <a:t>出典</a:t>
            </a:r>
            <a:r>
              <a:rPr kumimoji="1" lang="en-US" altLang="ja-JP" sz="700" dirty="0"/>
              <a:t> : Wikipedia</a:t>
            </a:r>
            <a:br>
              <a:rPr kumimoji="1" lang="en-US" altLang="ja-JP" sz="700" dirty="0"/>
            </a:br>
            <a:r>
              <a:rPr lang="en-US" altLang="ja-JP" sz="700" dirty="0">
                <a:hlinkClick r:id="rId3"/>
              </a:rPr>
              <a:t>https://ja.wikipedia.org/wiki/%E7%A5%9E%E7%B5%8C%E7%B4%B0%E8%83%9E</a:t>
            </a:r>
            <a:endParaRPr kumimoji="1" lang="ja-JP" altLang="en-US" sz="700" dirty="0"/>
          </a:p>
        </p:txBody>
      </p:sp>
      <p:grpSp>
        <p:nvGrpSpPr>
          <p:cNvPr id="160" name="Group 159">
            <a:extLst>
              <a:ext uri="{FF2B5EF4-FFF2-40B4-BE49-F238E27FC236}">
                <a16:creationId xmlns:a16="http://schemas.microsoft.com/office/drawing/2014/main" id="{B1333D9D-EDC2-408F-B745-DC3C424DCF83}"/>
              </a:ext>
            </a:extLst>
          </p:cNvPr>
          <p:cNvGrpSpPr/>
          <p:nvPr/>
        </p:nvGrpSpPr>
        <p:grpSpPr>
          <a:xfrm>
            <a:off x="1257453" y="2103969"/>
            <a:ext cx="3830435" cy="2261135"/>
            <a:chOff x="1037548" y="2017300"/>
            <a:chExt cx="3505543" cy="2084702"/>
          </a:xfrm>
        </p:grpSpPr>
        <p:pic>
          <p:nvPicPr>
            <p:cNvPr id="8" name="Picture 7">
              <a:extLst>
                <a:ext uri="{FF2B5EF4-FFF2-40B4-BE49-F238E27FC236}">
                  <a16:creationId xmlns:a16="http://schemas.microsoft.com/office/drawing/2014/main" id="{20665D60-8AF5-44A8-B71D-637A9797582F}"/>
                </a:ext>
              </a:extLst>
            </p:cNvPr>
            <p:cNvPicPr>
              <a:picLocks noChangeAspect="1"/>
            </p:cNvPicPr>
            <p:nvPr/>
          </p:nvPicPr>
          <p:blipFill>
            <a:blip r:embed="rId4"/>
            <a:stretch>
              <a:fillRect/>
            </a:stretch>
          </p:blipFill>
          <p:spPr>
            <a:xfrm rot="1452760">
              <a:off x="1127760" y="2369071"/>
              <a:ext cx="1691883" cy="792163"/>
            </a:xfrm>
            <a:prstGeom prst="rect">
              <a:avLst/>
            </a:prstGeom>
          </p:spPr>
        </p:pic>
        <p:pic>
          <p:nvPicPr>
            <p:cNvPr id="10" name="Picture 9">
              <a:extLst>
                <a:ext uri="{FF2B5EF4-FFF2-40B4-BE49-F238E27FC236}">
                  <a16:creationId xmlns:a16="http://schemas.microsoft.com/office/drawing/2014/main" id="{702F0A94-2A4C-440B-AFE7-24BC72FE9FAD}"/>
                </a:ext>
              </a:extLst>
            </p:cNvPr>
            <p:cNvPicPr>
              <a:picLocks noChangeAspect="1"/>
            </p:cNvPicPr>
            <p:nvPr/>
          </p:nvPicPr>
          <p:blipFill>
            <a:blip r:embed="rId4"/>
            <a:stretch>
              <a:fillRect/>
            </a:stretch>
          </p:blipFill>
          <p:spPr>
            <a:xfrm rot="20758950">
              <a:off x="2785433" y="2347482"/>
              <a:ext cx="1757658" cy="822960"/>
            </a:xfrm>
            <a:prstGeom prst="rect">
              <a:avLst/>
            </a:prstGeom>
          </p:spPr>
        </p:pic>
        <p:pic>
          <p:nvPicPr>
            <p:cNvPr id="11" name="Picture 10">
              <a:extLst>
                <a:ext uri="{FF2B5EF4-FFF2-40B4-BE49-F238E27FC236}">
                  <a16:creationId xmlns:a16="http://schemas.microsoft.com/office/drawing/2014/main" id="{70578659-D876-41CB-B562-2CEA65EC6342}"/>
                </a:ext>
              </a:extLst>
            </p:cNvPr>
            <p:cNvPicPr>
              <a:picLocks noChangeAspect="1"/>
            </p:cNvPicPr>
            <p:nvPr/>
          </p:nvPicPr>
          <p:blipFill>
            <a:blip r:embed="rId4"/>
            <a:stretch>
              <a:fillRect/>
            </a:stretch>
          </p:blipFill>
          <p:spPr>
            <a:xfrm>
              <a:off x="1245101" y="3061852"/>
              <a:ext cx="1757658" cy="822960"/>
            </a:xfrm>
            <a:prstGeom prst="rect">
              <a:avLst/>
            </a:prstGeom>
          </p:spPr>
        </p:pic>
        <p:pic>
          <p:nvPicPr>
            <p:cNvPr id="12" name="Picture 11">
              <a:extLst>
                <a:ext uri="{FF2B5EF4-FFF2-40B4-BE49-F238E27FC236}">
                  <a16:creationId xmlns:a16="http://schemas.microsoft.com/office/drawing/2014/main" id="{A5A23112-5D2C-4191-89BC-AF88285DA42A}"/>
                </a:ext>
              </a:extLst>
            </p:cNvPr>
            <p:cNvPicPr>
              <a:picLocks noChangeAspect="1"/>
            </p:cNvPicPr>
            <p:nvPr/>
          </p:nvPicPr>
          <p:blipFill>
            <a:blip r:embed="rId4"/>
            <a:stretch>
              <a:fillRect/>
            </a:stretch>
          </p:blipFill>
          <p:spPr>
            <a:xfrm rot="11039306" flipV="1">
              <a:off x="3000832" y="3313886"/>
              <a:ext cx="1522593" cy="788116"/>
            </a:xfrm>
            <a:prstGeom prst="rect">
              <a:avLst/>
            </a:prstGeom>
          </p:spPr>
        </p:pic>
        <p:sp>
          <p:nvSpPr>
            <p:cNvPr id="17" name="Oval 16">
              <a:extLst>
                <a:ext uri="{FF2B5EF4-FFF2-40B4-BE49-F238E27FC236}">
                  <a16:creationId xmlns:a16="http://schemas.microsoft.com/office/drawing/2014/main" id="{B452006D-0D8B-4E8A-A07E-9D2E9E4A07AA}"/>
                </a:ext>
              </a:extLst>
            </p:cNvPr>
            <p:cNvSpPr/>
            <p:nvPr/>
          </p:nvSpPr>
          <p:spPr>
            <a:xfrm>
              <a:off x="1037548" y="2085872"/>
              <a:ext cx="832767" cy="822960"/>
            </a:xfrm>
            <a:prstGeom prst="ellipse">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 name="TextBox 17">
              <a:extLst>
                <a:ext uri="{FF2B5EF4-FFF2-40B4-BE49-F238E27FC236}">
                  <a16:creationId xmlns:a16="http://schemas.microsoft.com/office/drawing/2014/main" id="{E4D2A73A-086F-4C7F-A347-786E1E6B2F95}"/>
                </a:ext>
              </a:extLst>
            </p:cNvPr>
            <p:cNvSpPr txBox="1"/>
            <p:nvPr/>
          </p:nvSpPr>
          <p:spPr>
            <a:xfrm>
              <a:off x="1715173" y="2017300"/>
              <a:ext cx="1224017" cy="261610"/>
            </a:xfrm>
            <a:prstGeom prst="rect">
              <a:avLst/>
            </a:prstGeom>
            <a:noFill/>
          </p:spPr>
          <p:txBody>
            <a:bodyPr wrap="square" rtlCol="0">
              <a:spAutoFit/>
            </a:bodyPr>
            <a:lstStyle/>
            <a:p>
              <a:r>
                <a:rPr kumimoji="1" lang="ja-JP" altLang="en-US" sz="1050" dirty="0"/>
                <a:t>ニューロン</a:t>
              </a:r>
            </a:p>
          </p:txBody>
        </p:sp>
        <p:sp>
          <p:nvSpPr>
            <p:cNvPr id="20" name="Oval 19">
              <a:extLst>
                <a:ext uri="{FF2B5EF4-FFF2-40B4-BE49-F238E27FC236}">
                  <a16:creationId xmlns:a16="http://schemas.microsoft.com/office/drawing/2014/main" id="{65193246-D370-4E94-946B-233AD7BA3861}"/>
                </a:ext>
              </a:extLst>
            </p:cNvPr>
            <p:cNvSpPr/>
            <p:nvPr/>
          </p:nvSpPr>
          <p:spPr>
            <a:xfrm>
              <a:off x="2327181" y="2548098"/>
              <a:ext cx="504056" cy="509455"/>
            </a:xfrm>
            <a:prstGeom prst="ellipse">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1" name="TextBox 20">
              <a:extLst>
                <a:ext uri="{FF2B5EF4-FFF2-40B4-BE49-F238E27FC236}">
                  <a16:creationId xmlns:a16="http://schemas.microsoft.com/office/drawing/2014/main" id="{50CFAEEB-E6FB-4B13-8940-85B828F91354}"/>
                </a:ext>
              </a:extLst>
            </p:cNvPr>
            <p:cNvSpPr txBox="1"/>
            <p:nvPr/>
          </p:nvSpPr>
          <p:spPr>
            <a:xfrm>
              <a:off x="2123930" y="2348119"/>
              <a:ext cx="1224017" cy="261610"/>
            </a:xfrm>
            <a:prstGeom prst="rect">
              <a:avLst/>
            </a:prstGeom>
            <a:noFill/>
          </p:spPr>
          <p:txBody>
            <a:bodyPr wrap="square" rtlCol="0">
              <a:spAutoFit/>
            </a:bodyPr>
            <a:lstStyle/>
            <a:p>
              <a:r>
                <a:rPr kumimoji="1" lang="ja-JP" altLang="en-US" sz="1050" dirty="0"/>
                <a:t>シナプス</a:t>
              </a:r>
            </a:p>
          </p:txBody>
        </p:sp>
        <p:sp>
          <p:nvSpPr>
            <p:cNvPr id="25" name="Explosion: 8 Points 24">
              <a:extLst>
                <a:ext uri="{FF2B5EF4-FFF2-40B4-BE49-F238E27FC236}">
                  <a16:creationId xmlns:a16="http://schemas.microsoft.com/office/drawing/2014/main" id="{5636A70F-C147-4571-A2B4-E03B8CD0F814}"/>
                </a:ext>
              </a:extLst>
            </p:cNvPr>
            <p:cNvSpPr/>
            <p:nvPr/>
          </p:nvSpPr>
          <p:spPr>
            <a:xfrm>
              <a:off x="3172138" y="3018389"/>
              <a:ext cx="321149" cy="273023"/>
            </a:xfrm>
            <a:prstGeom prst="irregularSeal1">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 name="TextBox 25">
              <a:extLst>
                <a:ext uri="{FF2B5EF4-FFF2-40B4-BE49-F238E27FC236}">
                  <a16:creationId xmlns:a16="http://schemas.microsoft.com/office/drawing/2014/main" id="{6F5BDA87-AE36-42F8-B71F-372C019ACC40}"/>
                </a:ext>
              </a:extLst>
            </p:cNvPr>
            <p:cNvSpPr txBox="1"/>
            <p:nvPr/>
          </p:nvSpPr>
          <p:spPr>
            <a:xfrm>
              <a:off x="3431704" y="3068960"/>
              <a:ext cx="702280" cy="253916"/>
            </a:xfrm>
            <a:prstGeom prst="rect">
              <a:avLst/>
            </a:prstGeom>
            <a:noFill/>
          </p:spPr>
          <p:txBody>
            <a:bodyPr wrap="square" rtlCol="0">
              <a:spAutoFit/>
            </a:bodyPr>
            <a:lstStyle/>
            <a:p>
              <a:r>
                <a:rPr kumimoji="1" lang="ja-JP" altLang="en-US" sz="1050" dirty="0"/>
                <a:t>活性化</a:t>
              </a:r>
            </a:p>
          </p:txBody>
        </p:sp>
      </p:grpSp>
      <p:cxnSp>
        <p:nvCxnSpPr>
          <p:cNvPr id="7" name="Connector: Curved 6">
            <a:extLst>
              <a:ext uri="{FF2B5EF4-FFF2-40B4-BE49-F238E27FC236}">
                <a16:creationId xmlns:a16="http://schemas.microsoft.com/office/drawing/2014/main" id="{9A8A30A1-B45B-41BD-A682-D1AD1FED66AE}"/>
              </a:ext>
            </a:extLst>
          </p:cNvPr>
          <p:cNvCxnSpPr>
            <a:cxnSpLocks/>
            <a:stCxn id="25" idx="2"/>
          </p:cNvCxnSpPr>
          <p:nvPr/>
        </p:nvCxnSpPr>
        <p:spPr>
          <a:xfrm rot="16200000" flipH="1">
            <a:off x="3895529" y="3318106"/>
            <a:ext cx="424202" cy="759814"/>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013C03-C06A-4C00-B635-A8BC03C8446C}"/>
              </a:ext>
            </a:extLst>
          </p:cNvPr>
          <p:cNvSpPr txBox="1"/>
          <p:nvPr/>
        </p:nvSpPr>
        <p:spPr>
          <a:xfrm>
            <a:off x="2495600" y="1609055"/>
            <a:ext cx="1316826" cy="307777"/>
          </a:xfrm>
          <a:prstGeom prst="rect">
            <a:avLst/>
          </a:prstGeom>
          <a:noFill/>
        </p:spPr>
        <p:txBody>
          <a:bodyPr wrap="square" rtlCol="0">
            <a:spAutoFit/>
          </a:bodyPr>
          <a:lstStyle/>
          <a:p>
            <a:r>
              <a:rPr kumimoji="1" lang="ja-JP" altLang="en-US" sz="1400" b="1" dirty="0"/>
              <a:t>脳の神経細胞</a:t>
            </a:r>
            <a:endParaRPr kumimoji="1" lang="ja-JP" altLang="en-US" sz="2000" b="1" dirty="0"/>
          </a:p>
        </p:txBody>
      </p:sp>
      <p:sp>
        <p:nvSpPr>
          <p:cNvPr id="142" name="TextBox 68">
            <a:extLst>
              <a:ext uri="{FF2B5EF4-FFF2-40B4-BE49-F238E27FC236}">
                <a16:creationId xmlns:a16="http://schemas.microsoft.com/office/drawing/2014/main" id="{B6EDB56E-CDE7-4799-9ABF-34D02C035DFC}"/>
              </a:ext>
            </a:extLst>
          </p:cNvPr>
          <p:cNvSpPr txBox="1"/>
          <p:nvPr/>
        </p:nvSpPr>
        <p:spPr>
          <a:xfrm>
            <a:off x="7807743" y="1579106"/>
            <a:ext cx="2310264" cy="307777"/>
          </a:xfrm>
          <a:prstGeom prst="rect">
            <a:avLst/>
          </a:prstGeom>
          <a:noFill/>
        </p:spPr>
        <p:txBody>
          <a:bodyPr wrap="square" rtlCol="0">
            <a:spAutoFit/>
          </a:bodyPr>
          <a:lstStyle/>
          <a:p>
            <a:r>
              <a:rPr kumimoji="1" lang="ja-JP" altLang="en-US" sz="1400" b="1" dirty="0"/>
              <a:t>ニューラルネットワーク</a:t>
            </a:r>
            <a:endParaRPr kumimoji="1" lang="ja-JP" altLang="en-US" sz="2000" b="1" dirty="0"/>
          </a:p>
        </p:txBody>
      </p:sp>
      <p:grpSp>
        <p:nvGrpSpPr>
          <p:cNvPr id="5" name="グループ化 4">
            <a:extLst>
              <a:ext uri="{FF2B5EF4-FFF2-40B4-BE49-F238E27FC236}">
                <a16:creationId xmlns:a16="http://schemas.microsoft.com/office/drawing/2014/main" id="{E2C10B1F-6079-4E5A-AF9F-78D541D8F77F}"/>
              </a:ext>
            </a:extLst>
          </p:cNvPr>
          <p:cNvGrpSpPr/>
          <p:nvPr/>
        </p:nvGrpSpPr>
        <p:grpSpPr>
          <a:xfrm>
            <a:off x="6210952" y="1878861"/>
            <a:ext cx="5213640" cy="2990299"/>
            <a:chOff x="5922920" y="2009503"/>
            <a:chExt cx="5668798" cy="3347884"/>
          </a:xfrm>
        </p:grpSpPr>
        <p:sp>
          <p:nvSpPr>
            <p:cNvPr id="65" name="楕円 64">
              <a:extLst>
                <a:ext uri="{FF2B5EF4-FFF2-40B4-BE49-F238E27FC236}">
                  <a16:creationId xmlns:a16="http://schemas.microsoft.com/office/drawing/2014/main" id="{F199EDFD-BB11-45E0-83DE-61DEBBF47A99}"/>
                </a:ext>
              </a:extLst>
            </p:cNvPr>
            <p:cNvSpPr/>
            <p:nvPr/>
          </p:nvSpPr>
          <p:spPr>
            <a:xfrm>
              <a:off x="7148296" y="3117207"/>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F33715E9-BE6D-4987-80E5-2331195F9830}"/>
                </a:ext>
              </a:extLst>
            </p:cNvPr>
            <p:cNvSpPr/>
            <p:nvPr/>
          </p:nvSpPr>
          <p:spPr>
            <a:xfrm>
              <a:off x="7148296" y="340896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7" name="楕円 66">
              <a:extLst>
                <a:ext uri="{FF2B5EF4-FFF2-40B4-BE49-F238E27FC236}">
                  <a16:creationId xmlns:a16="http://schemas.microsoft.com/office/drawing/2014/main" id="{C9237629-4EFF-4EBA-B04C-84F5461C405F}"/>
                </a:ext>
              </a:extLst>
            </p:cNvPr>
            <p:cNvSpPr/>
            <p:nvPr/>
          </p:nvSpPr>
          <p:spPr>
            <a:xfrm>
              <a:off x="7148296" y="370072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8" name="楕円 67">
              <a:extLst>
                <a:ext uri="{FF2B5EF4-FFF2-40B4-BE49-F238E27FC236}">
                  <a16:creationId xmlns:a16="http://schemas.microsoft.com/office/drawing/2014/main" id="{00511569-8567-46A7-849E-A47D7B326660}"/>
                </a:ext>
              </a:extLst>
            </p:cNvPr>
            <p:cNvSpPr/>
            <p:nvPr/>
          </p:nvSpPr>
          <p:spPr>
            <a:xfrm>
              <a:off x="7148296" y="428365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9" name="直線コネクタ 68">
              <a:extLst>
                <a:ext uri="{FF2B5EF4-FFF2-40B4-BE49-F238E27FC236}">
                  <a16:creationId xmlns:a16="http://schemas.microsoft.com/office/drawing/2014/main" id="{7A959223-9EF5-4746-A17D-E02A1D4A7D89}"/>
                </a:ext>
              </a:extLst>
            </p:cNvPr>
            <p:cNvCxnSpPr/>
            <p:nvPr/>
          </p:nvCxnSpPr>
          <p:spPr>
            <a:xfrm>
              <a:off x="7268937" y="4001849"/>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0" name="楕円 69">
              <a:extLst>
                <a:ext uri="{FF2B5EF4-FFF2-40B4-BE49-F238E27FC236}">
                  <a16:creationId xmlns:a16="http://schemas.microsoft.com/office/drawing/2014/main" id="{8AEA4701-6158-4449-8156-018B2C1C7413}"/>
                </a:ext>
              </a:extLst>
            </p:cNvPr>
            <p:cNvSpPr/>
            <p:nvPr/>
          </p:nvSpPr>
          <p:spPr>
            <a:xfrm>
              <a:off x="7912502" y="268173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1" name="楕円 70">
              <a:extLst>
                <a:ext uri="{FF2B5EF4-FFF2-40B4-BE49-F238E27FC236}">
                  <a16:creationId xmlns:a16="http://schemas.microsoft.com/office/drawing/2014/main" id="{9EE521F2-9763-4DA5-A7C2-08A81E0DD5B7}"/>
                </a:ext>
              </a:extLst>
            </p:cNvPr>
            <p:cNvSpPr/>
            <p:nvPr/>
          </p:nvSpPr>
          <p:spPr>
            <a:xfrm>
              <a:off x="7912502" y="325451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2" name="楕円 71">
              <a:extLst>
                <a:ext uri="{FF2B5EF4-FFF2-40B4-BE49-F238E27FC236}">
                  <a16:creationId xmlns:a16="http://schemas.microsoft.com/office/drawing/2014/main" id="{EC8049B2-24F1-4978-A910-35A97C664367}"/>
                </a:ext>
              </a:extLst>
            </p:cNvPr>
            <p:cNvSpPr/>
            <p:nvPr/>
          </p:nvSpPr>
          <p:spPr>
            <a:xfrm>
              <a:off x="7912502" y="379694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3" name="楕円 72">
              <a:extLst>
                <a:ext uri="{FF2B5EF4-FFF2-40B4-BE49-F238E27FC236}">
                  <a16:creationId xmlns:a16="http://schemas.microsoft.com/office/drawing/2014/main" id="{C07A3C60-232E-4736-BBFE-43C940945E6F}"/>
                </a:ext>
              </a:extLst>
            </p:cNvPr>
            <p:cNvSpPr/>
            <p:nvPr/>
          </p:nvSpPr>
          <p:spPr>
            <a:xfrm>
              <a:off x="7912502" y="466219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4" name="直線コネクタ 73">
              <a:extLst>
                <a:ext uri="{FF2B5EF4-FFF2-40B4-BE49-F238E27FC236}">
                  <a16:creationId xmlns:a16="http://schemas.microsoft.com/office/drawing/2014/main" id="{273F24DF-963E-4232-A64D-09398E3C7A13}"/>
                </a:ext>
              </a:extLst>
            </p:cNvPr>
            <p:cNvCxnSpPr/>
            <p:nvPr/>
          </p:nvCxnSpPr>
          <p:spPr>
            <a:xfrm>
              <a:off x="8033143" y="4380389"/>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5" name="楕円 74">
              <a:extLst>
                <a:ext uri="{FF2B5EF4-FFF2-40B4-BE49-F238E27FC236}">
                  <a16:creationId xmlns:a16="http://schemas.microsoft.com/office/drawing/2014/main" id="{2EB5A75B-EAB0-46AB-A188-72EB3B5FD90E}"/>
                </a:ext>
              </a:extLst>
            </p:cNvPr>
            <p:cNvSpPr/>
            <p:nvPr/>
          </p:nvSpPr>
          <p:spPr>
            <a:xfrm>
              <a:off x="7912502" y="407926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6" name="楕円 75">
              <a:extLst>
                <a:ext uri="{FF2B5EF4-FFF2-40B4-BE49-F238E27FC236}">
                  <a16:creationId xmlns:a16="http://schemas.microsoft.com/office/drawing/2014/main" id="{9DAC3209-0842-495B-8D94-7CF889ADFC0F}"/>
                </a:ext>
              </a:extLst>
            </p:cNvPr>
            <p:cNvSpPr/>
            <p:nvPr/>
          </p:nvSpPr>
          <p:spPr>
            <a:xfrm>
              <a:off x="8681735" y="348691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77" name="楕円 76">
              <a:extLst>
                <a:ext uri="{FF2B5EF4-FFF2-40B4-BE49-F238E27FC236}">
                  <a16:creationId xmlns:a16="http://schemas.microsoft.com/office/drawing/2014/main" id="{88B25824-2383-4322-A8BB-13A83F8ACC8B}"/>
                </a:ext>
              </a:extLst>
            </p:cNvPr>
            <p:cNvSpPr/>
            <p:nvPr/>
          </p:nvSpPr>
          <p:spPr>
            <a:xfrm>
              <a:off x="8681735" y="376871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80" name="楕円 79">
              <a:extLst>
                <a:ext uri="{FF2B5EF4-FFF2-40B4-BE49-F238E27FC236}">
                  <a16:creationId xmlns:a16="http://schemas.microsoft.com/office/drawing/2014/main" id="{D8E5B780-C0D7-4485-99D9-AACA2698A0BD}"/>
                </a:ext>
              </a:extLst>
            </p:cNvPr>
            <p:cNvSpPr/>
            <p:nvPr/>
          </p:nvSpPr>
          <p:spPr>
            <a:xfrm>
              <a:off x="8681735" y="437386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84" name="直線コネクタ 83">
              <a:extLst>
                <a:ext uri="{FF2B5EF4-FFF2-40B4-BE49-F238E27FC236}">
                  <a16:creationId xmlns:a16="http://schemas.microsoft.com/office/drawing/2014/main" id="{6CB44615-3760-41A5-B080-B3E1E720F920}"/>
                </a:ext>
              </a:extLst>
            </p:cNvPr>
            <p:cNvCxnSpPr/>
            <p:nvPr/>
          </p:nvCxnSpPr>
          <p:spPr>
            <a:xfrm>
              <a:off x="8802376" y="4092061"/>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7" name="楕円 86">
              <a:extLst>
                <a:ext uri="{FF2B5EF4-FFF2-40B4-BE49-F238E27FC236}">
                  <a16:creationId xmlns:a16="http://schemas.microsoft.com/office/drawing/2014/main" id="{718FF548-A9DB-4B44-BEA0-3C922A7619EA}"/>
                </a:ext>
              </a:extLst>
            </p:cNvPr>
            <p:cNvSpPr/>
            <p:nvPr/>
          </p:nvSpPr>
          <p:spPr>
            <a:xfrm>
              <a:off x="9488670" y="3175242"/>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0" name="楕円 89">
              <a:extLst>
                <a:ext uri="{FF2B5EF4-FFF2-40B4-BE49-F238E27FC236}">
                  <a16:creationId xmlns:a16="http://schemas.microsoft.com/office/drawing/2014/main" id="{2040B0E0-0653-4A2C-9461-3EB3886803B2}"/>
                </a:ext>
              </a:extLst>
            </p:cNvPr>
            <p:cNvSpPr/>
            <p:nvPr/>
          </p:nvSpPr>
          <p:spPr>
            <a:xfrm>
              <a:off x="9488670" y="3471977"/>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1" name="楕円 90">
              <a:extLst>
                <a:ext uri="{FF2B5EF4-FFF2-40B4-BE49-F238E27FC236}">
                  <a16:creationId xmlns:a16="http://schemas.microsoft.com/office/drawing/2014/main" id="{D69D2735-3A10-44ED-BFA9-71ABB9B467A0}"/>
                </a:ext>
              </a:extLst>
            </p:cNvPr>
            <p:cNvSpPr/>
            <p:nvPr/>
          </p:nvSpPr>
          <p:spPr>
            <a:xfrm>
              <a:off x="9488670" y="4077130"/>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2" name="直線コネクタ 91">
              <a:extLst>
                <a:ext uri="{FF2B5EF4-FFF2-40B4-BE49-F238E27FC236}">
                  <a16:creationId xmlns:a16="http://schemas.microsoft.com/office/drawing/2014/main" id="{D495AC5D-E9AB-4BDD-A116-85EBD89AD3FB}"/>
                </a:ext>
              </a:extLst>
            </p:cNvPr>
            <p:cNvCxnSpPr/>
            <p:nvPr/>
          </p:nvCxnSpPr>
          <p:spPr>
            <a:xfrm>
              <a:off x="9609311" y="3795325"/>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79D906D0-2282-468D-BC27-BDF78255BBB1}"/>
                </a:ext>
              </a:extLst>
            </p:cNvPr>
            <p:cNvSpPr/>
            <p:nvPr/>
          </p:nvSpPr>
          <p:spPr>
            <a:xfrm>
              <a:off x="7912502" y="352740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7EE47BC8-8A9A-49BB-850E-FB30B1BEB4BC}"/>
                </a:ext>
              </a:extLst>
            </p:cNvPr>
            <p:cNvSpPr/>
            <p:nvPr/>
          </p:nvSpPr>
          <p:spPr>
            <a:xfrm>
              <a:off x="8681735" y="3198061"/>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6" name="楕円 95">
              <a:extLst>
                <a:ext uri="{FF2B5EF4-FFF2-40B4-BE49-F238E27FC236}">
                  <a16:creationId xmlns:a16="http://schemas.microsoft.com/office/drawing/2014/main" id="{8AD995E1-04D5-4385-8298-9FA6CFD549D4}"/>
                </a:ext>
              </a:extLst>
            </p:cNvPr>
            <p:cNvSpPr/>
            <p:nvPr/>
          </p:nvSpPr>
          <p:spPr>
            <a:xfrm>
              <a:off x="8681735" y="290748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1" name="楕円 100">
              <a:extLst>
                <a:ext uri="{FF2B5EF4-FFF2-40B4-BE49-F238E27FC236}">
                  <a16:creationId xmlns:a16="http://schemas.microsoft.com/office/drawing/2014/main" id="{446C0742-4625-4DAA-9FFD-04A96CF3EE8E}"/>
                </a:ext>
              </a:extLst>
            </p:cNvPr>
            <p:cNvSpPr/>
            <p:nvPr/>
          </p:nvSpPr>
          <p:spPr>
            <a:xfrm>
              <a:off x="7912502" y="296996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4" name="楕円 103">
              <a:extLst>
                <a:ext uri="{FF2B5EF4-FFF2-40B4-BE49-F238E27FC236}">
                  <a16:creationId xmlns:a16="http://schemas.microsoft.com/office/drawing/2014/main" id="{D0C647B3-BF76-4473-9F1F-CB028AF7E125}"/>
                </a:ext>
              </a:extLst>
            </p:cNvPr>
            <p:cNvSpPr/>
            <p:nvPr/>
          </p:nvSpPr>
          <p:spPr>
            <a:xfrm>
              <a:off x="10272464" y="316528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0" name="楕円 109">
              <a:extLst>
                <a:ext uri="{FF2B5EF4-FFF2-40B4-BE49-F238E27FC236}">
                  <a16:creationId xmlns:a16="http://schemas.microsoft.com/office/drawing/2014/main" id="{3290CFA6-4682-4C1D-8ED5-CEE86AAD3B6C}"/>
                </a:ext>
              </a:extLst>
            </p:cNvPr>
            <p:cNvSpPr/>
            <p:nvPr/>
          </p:nvSpPr>
          <p:spPr>
            <a:xfrm>
              <a:off x="10272464" y="4067172"/>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5" name="直線矢印コネクタ 14">
              <a:extLst>
                <a:ext uri="{FF2B5EF4-FFF2-40B4-BE49-F238E27FC236}">
                  <a16:creationId xmlns:a16="http://schemas.microsoft.com/office/drawing/2014/main" id="{17B735C4-18F7-4775-9365-97F875C59C4F}"/>
                </a:ext>
              </a:extLst>
            </p:cNvPr>
            <p:cNvCxnSpPr>
              <a:cxnSpLocks/>
              <a:stCxn id="65" idx="6"/>
              <a:endCxn id="70" idx="2"/>
            </p:cNvCxnSpPr>
            <p:nvPr/>
          </p:nvCxnSpPr>
          <p:spPr>
            <a:xfrm flipV="1">
              <a:off x="7389578" y="2794658"/>
              <a:ext cx="522924" cy="43547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33" name="直線矢印コネクタ 132">
              <a:extLst>
                <a:ext uri="{FF2B5EF4-FFF2-40B4-BE49-F238E27FC236}">
                  <a16:creationId xmlns:a16="http://schemas.microsoft.com/office/drawing/2014/main" id="{260E0123-C271-4FDE-B167-B62CBB9049FD}"/>
                </a:ext>
              </a:extLst>
            </p:cNvPr>
            <p:cNvCxnSpPr>
              <a:cxnSpLocks/>
              <a:stCxn id="65" idx="6"/>
              <a:endCxn id="101" idx="2"/>
            </p:cNvCxnSpPr>
            <p:nvPr/>
          </p:nvCxnSpPr>
          <p:spPr>
            <a:xfrm flipV="1">
              <a:off x="7389578" y="3082889"/>
              <a:ext cx="522924" cy="14724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34" name="直線矢印コネクタ 133">
              <a:extLst>
                <a:ext uri="{FF2B5EF4-FFF2-40B4-BE49-F238E27FC236}">
                  <a16:creationId xmlns:a16="http://schemas.microsoft.com/office/drawing/2014/main" id="{37AF2E02-FE4C-4EED-B07E-253719729A29}"/>
                </a:ext>
              </a:extLst>
            </p:cNvPr>
            <p:cNvCxnSpPr>
              <a:cxnSpLocks/>
              <a:stCxn id="65" idx="6"/>
              <a:endCxn id="71" idx="2"/>
            </p:cNvCxnSpPr>
            <p:nvPr/>
          </p:nvCxnSpPr>
          <p:spPr>
            <a:xfrm>
              <a:off x="7389578" y="3230130"/>
              <a:ext cx="522924" cy="13730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35" name="直線矢印コネクタ 134">
              <a:extLst>
                <a:ext uri="{FF2B5EF4-FFF2-40B4-BE49-F238E27FC236}">
                  <a16:creationId xmlns:a16="http://schemas.microsoft.com/office/drawing/2014/main" id="{86E19D9B-2D18-4256-B37B-903A44921055}"/>
                </a:ext>
              </a:extLst>
            </p:cNvPr>
            <p:cNvCxnSpPr>
              <a:cxnSpLocks/>
              <a:stCxn id="65" idx="6"/>
              <a:endCxn id="93" idx="2"/>
            </p:cNvCxnSpPr>
            <p:nvPr/>
          </p:nvCxnSpPr>
          <p:spPr>
            <a:xfrm>
              <a:off x="7389578" y="3230130"/>
              <a:ext cx="522924" cy="41019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36" name="直線矢印コネクタ 135">
              <a:extLst>
                <a:ext uri="{FF2B5EF4-FFF2-40B4-BE49-F238E27FC236}">
                  <a16:creationId xmlns:a16="http://schemas.microsoft.com/office/drawing/2014/main" id="{C1E77EA9-15A9-4B41-B61A-B70007BA5904}"/>
                </a:ext>
              </a:extLst>
            </p:cNvPr>
            <p:cNvCxnSpPr>
              <a:cxnSpLocks/>
              <a:stCxn id="65" idx="6"/>
              <a:endCxn id="72" idx="2"/>
            </p:cNvCxnSpPr>
            <p:nvPr/>
          </p:nvCxnSpPr>
          <p:spPr>
            <a:xfrm>
              <a:off x="7389578" y="3230130"/>
              <a:ext cx="522924" cy="67973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37" name="直線矢印コネクタ 136">
              <a:extLst>
                <a:ext uri="{FF2B5EF4-FFF2-40B4-BE49-F238E27FC236}">
                  <a16:creationId xmlns:a16="http://schemas.microsoft.com/office/drawing/2014/main" id="{D501AE06-F76B-4485-A6CC-E93C0AB4774C}"/>
                </a:ext>
              </a:extLst>
            </p:cNvPr>
            <p:cNvCxnSpPr>
              <a:cxnSpLocks/>
              <a:stCxn id="65" idx="6"/>
              <a:endCxn id="75" idx="2"/>
            </p:cNvCxnSpPr>
            <p:nvPr/>
          </p:nvCxnSpPr>
          <p:spPr>
            <a:xfrm>
              <a:off x="7389578" y="3230130"/>
              <a:ext cx="522924" cy="96205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38" name="直線矢印コネクタ 137">
              <a:extLst>
                <a:ext uri="{FF2B5EF4-FFF2-40B4-BE49-F238E27FC236}">
                  <a16:creationId xmlns:a16="http://schemas.microsoft.com/office/drawing/2014/main" id="{8CD96424-C4A4-4954-9DC5-F4CDE6911210}"/>
                </a:ext>
              </a:extLst>
            </p:cNvPr>
            <p:cNvCxnSpPr>
              <a:cxnSpLocks/>
              <a:stCxn id="65" idx="6"/>
              <a:endCxn id="73" idx="2"/>
            </p:cNvCxnSpPr>
            <p:nvPr/>
          </p:nvCxnSpPr>
          <p:spPr>
            <a:xfrm>
              <a:off x="7389578" y="3230130"/>
              <a:ext cx="522924" cy="154498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39" name="直線矢印コネクタ 138">
              <a:extLst>
                <a:ext uri="{FF2B5EF4-FFF2-40B4-BE49-F238E27FC236}">
                  <a16:creationId xmlns:a16="http://schemas.microsoft.com/office/drawing/2014/main" id="{596FE0C3-8F4C-4F7B-B4F0-EACCC278223B}"/>
                </a:ext>
              </a:extLst>
            </p:cNvPr>
            <p:cNvCxnSpPr>
              <a:cxnSpLocks/>
            </p:cNvCxnSpPr>
            <p:nvPr/>
          </p:nvCxnSpPr>
          <p:spPr>
            <a:xfrm flipV="1">
              <a:off x="7387675" y="2763468"/>
              <a:ext cx="522924" cy="7272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40" name="直線矢印コネクタ 139">
              <a:extLst>
                <a:ext uri="{FF2B5EF4-FFF2-40B4-BE49-F238E27FC236}">
                  <a16:creationId xmlns:a16="http://schemas.microsoft.com/office/drawing/2014/main" id="{932AEA31-E557-4F28-AD44-5DC72DAA255E}"/>
                </a:ext>
              </a:extLst>
            </p:cNvPr>
            <p:cNvCxnSpPr>
              <a:cxnSpLocks/>
              <a:stCxn id="66" idx="6"/>
              <a:endCxn id="101" idx="2"/>
            </p:cNvCxnSpPr>
            <p:nvPr/>
          </p:nvCxnSpPr>
          <p:spPr>
            <a:xfrm flipV="1">
              <a:off x="7389578" y="3082889"/>
              <a:ext cx="522924" cy="43899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41" name="直線矢印コネクタ 140">
              <a:extLst>
                <a:ext uri="{FF2B5EF4-FFF2-40B4-BE49-F238E27FC236}">
                  <a16:creationId xmlns:a16="http://schemas.microsoft.com/office/drawing/2014/main" id="{AF54AEEE-530B-47F7-9C50-2203A8964032}"/>
                </a:ext>
              </a:extLst>
            </p:cNvPr>
            <p:cNvCxnSpPr>
              <a:cxnSpLocks/>
              <a:stCxn id="66" idx="6"/>
              <a:endCxn id="71" idx="2"/>
            </p:cNvCxnSpPr>
            <p:nvPr/>
          </p:nvCxnSpPr>
          <p:spPr>
            <a:xfrm flipV="1">
              <a:off x="7389578" y="3367436"/>
              <a:ext cx="522924" cy="15445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43" name="直線矢印コネクタ 142">
              <a:extLst>
                <a:ext uri="{FF2B5EF4-FFF2-40B4-BE49-F238E27FC236}">
                  <a16:creationId xmlns:a16="http://schemas.microsoft.com/office/drawing/2014/main" id="{2E2E1328-2840-449E-898F-C44BE560529A}"/>
                </a:ext>
              </a:extLst>
            </p:cNvPr>
            <p:cNvCxnSpPr>
              <a:cxnSpLocks/>
              <a:stCxn id="66" idx="6"/>
              <a:endCxn id="93" idx="2"/>
            </p:cNvCxnSpPr>
            <p:nvPr/>
          </p:nvCxnSpPr>
          <p:spPr>
            <a:xfrm>
              <a:off x="7389578" y="3521888"/>
              <a:ext cx="522924" cy="11843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44" name="直線矢印コネクタ 143">
              <a:extLst>
                <a:ext uri="{FF2B5EF4-FFF2-40B4-BE49-F238E27FC236}">
                  <a16:creationId xmlns:a16="http://schemas.microsoft.com/office/drawing/2014/main" id="{E23B2E35-0496-4998-A6ED-1627CE5E0376}"/>
                </a:ext>
              </a:extLst>
            </p:cNvPr>
            <p:cNvCxnSpPr>
              <a:cxnSpLocks/>
              <a:stCxn id="66" idx="6"/>
              <a:endCxn id="72" idx="2"/>
            </p:cNvCxnSpPr>
            <p:nvPr/>
          </p:nvCxnSpPr>
          <p:spPr>
            <a:xfrm>
              <a:off x="7389578" y="3521888"/>
              <a:ext cx="522924" cy="38797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45" name="直線矢印コネクタ 144">
              <a:extLst>
                <a:ext uri="{FF2B5EF4-FFF2-40B4-BE49-F238E27FC236}">
                  <a16:creationId xmlns:a16="http://schemas.microsoft.com/office/drawing/2014/main" id="{C43AE17F-E410-4739-9FE7-D69FF0769E90}"/>
                </a:ext>
              </a:extLst>
            </p:cNvPr>
            <p:cNvCxnSpPr>
              <a:cxnSpLocks/>
              <a:stCxn id="66" idx="6"/>
              <a:endCxn id="75" idx="2"/>
            </p:cNvCxnSpPr>
            <p:nvPr/>
          </p:nvCxnSpPr>
          <p:spPr>
            <a:xfrm>
              <a:off x="7389578" y="3521888"/>
              <a:ext cx="522924" cy="67029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52" name="直線矢印コネクタ 151">
              <a:extLst>
                <a:ext uri="{FF2B5EF4-FFF2-40B4-BE49-F238E27FC236}">
                  <a16:creationId xmlns:a16="http://schemas.microsoft.com/office/drawing/2014/main" id="{49D815E0-B78F-4AA6-9B2B-5B8F49C331EB}"/>
                </a:ext>
              </a:extLst>
            </p:cNvPr>
            <p:cNvCxnSpPr>
              <a:cxnSpLocks/>
              <a:stCxn id="66" idx="6"/>
              <a:endCxn id="73" idx="2"/>
            </p:cNvCxnSpPr>
            <p:nvPr/>
          </p:nvCxnSpPr>
          <p:spPr>
            <a:xfrm>
              <a:off x="7389578" y="3521888"/>
              <a:ext cx="522924" cy="125322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53" name="直線矢印コネクタ 152">
              <a:extLst>
                <a:ext uri="{FF2B5EF4-FFF2-40B4-BE49-F238E27FC236}">
                  <a16:creationId xmlns:a16="http://schemas.microsoft.com/office/drawing/2014/main" id="{5A69B6A3-639E-4582-B707-0836BCCA9C4C}"/>
                </a:ext>
              </a:extLst>
            </p:cNvPr>
            <p:cNvCxnSpPr>
              <a:cxnSpLocks/>
              <a:stCxn id="67" idx="6"/>
              <a:endCxn id="70" idx="2"/>
            </p:cNvCxnSpPr>
            <p:nvPr/>
          </p:nvCxnSpPr>
          <p:spPr>
            <a:xfrm flipV="1">
              <a:off x="7389578" y="2794658"/>
              <a:ext cx="522924" cy="10189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54" name="直線矢印コネクタ 153">
              <a:extLst>
                <a:ext uri="{FF2B5EF4-FFF2-40B4-BE49-F238E27FC236}">
                  <a16:creationId xmlns:a16="http://schemas.microsoft.com/office/drawing/2014/main" id="{CE11AF86-0811-4C2D-B46E-F4447AAC5923}"/>
                </a:ext>
              </a:extLst>
            </p:cNvPr>
            <p:cNvCxnSpPr>
              <a:cxnSpLocks/>
              <a:stCxn id="67" idx="6"/>
              <a:endCxn id="101" idx="2"/>
            </p:cNvCxnSpPr>
            <p:nvPr/>
          </p:nvCxnSpPr>
          <p:spPr>
            <a:xfrm flipV="1">
              <a:off x="7389578" y="3082889"/>
              <a:ext cx="522924" cy="73075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56" name="直線矢印コネクタ 155">
              <a:extLst>
                <a:ext uri="{FF2B5EF4-FFF2-40B4-BE49-F238E27FC236}">
                  <a16:creationId xmlns:a16="http://schemas.microsoft.com/office/drawing/2014/main" id="{B7FD27D7-5220-4B0D-AF0F-8951BB9FC550}"/>
                </a:ext>
              </a:extLst>
            </p:cNvPr>
            <p:cNvCxnSpPr>
              <a:cxnSpLocks/>
              <a:stCxn id="67" idx="6"/>
              <a:endCxn id="71" idx="2"/>
            </p:cNvCxnSpPr>
            <p:nvPr/>
          </p:nvCxnSpPr>
          <p:spPr>
            <a:xfrm flipV="1">
              <a:off x="7389578" y="3367436"/>
              <a:ext cx="522924" cy="4462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59" name="直線矢印コネクタ 158">
              <a:extLst>
                <a:ext uri="{FF2B5EF4-FFF2-40B4-BE49-F238E27FC236}">
                  <a16:creationId xmlns:a16="http://schemas.microsoft.com/office/drawing/2014/main" id="{3DABB079-E541-4424-94E8-ED79A073F94D}"/>
                </a:ext>
              </a:extLst>
            </p:cNvPr>
            <p:cNvCxnSpPr>
              <a:cxnSpLocks/>
              <a:stCxn id="67" idx="6"/>
              <a:endCxn id="93" idx="2"/>
            </p:cNvCxnSpPr>
            <p:nvPr/>
          </p:nvCxnSpPr>
          <p:spPr>
            <a:xfrm flipV="1">
              <a:off x="7389578" y="3640326"/>
              <a:ext cx="522924" cy="17332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62" name="直線矢印コネクタ 161">
              <a:extLst>
                <a:ext uri="{FF2B5EF4-FFF2-40B4-BE49-F238E27FC236}">
                  <a16:creationId xmlns:a16="http://schemas.microsoft.com/office/drawing/2014/main" id="{A493B323-63C2-4FCD-B14E-2546BEF00D98}"/>
                </a:ext>
              </a:extLst>
            </p:cNvPr>
            <p:cNvCxnSpPr>
              <a:cxnSpLocks/>
              <a:stCxn id="67" idx="6"/>
              <a:endCxn id="72" idx="2"/>
            </p:cNvCxnSpPr>
            <p:nvPr/>
          </p:nvCxnSpPr>
          <p:spPr>
            <a:xfrm>
              <a:off x="7389578" y="3813646"/>
              <a:ext cx="522924" cy="9622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65" name="直線矢印コネクタ 164">
              <a:extLst>
                <a:ext uri="{FF2B5EF4-FFF2-40B4-BE49-F238E27FC236}">
                  <a16:creationId xmlns:a16="http://schemas.microsoft.com/office/drawing/2014/main" id="{946A40BF-6F21-4D1D-AA8D-424FC43C404B}"/>
                </a:ext>
              </a:extLst>
            </p:cNvPr>
            <p:cNvCxnSpPr>
              <a:cxnSpLocks/>
              <a:stCxn id="67" idx="6"/>
              <a:endCxn id="75" idx="2"/>
            </p:cNvCxnSpPr>
            <p:nvPr/>
          </p:nvCxnSpPr>
          <p:spPr>
            <a:xfrm>
              <a:off x="7389578" y="3813646"/>
              <a:ext cx="522924" cy="37854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68" name="直線矢印コネクタ 167">
              <a:extLst>
                <a:ext uri="{FF2B5EF4-FFF2-40B4-BE49-F238E27FC236}">
                  <a16:creationId xmlns:a16="http://schemas.microsoft.com/office/drawing/2014/main" id="{7DFD5A93-BAB8-4AA3-9D1F-983843731DDA}"/>
                </a:ext>
              </a:extLst>
            </p:cNvPr>
            <p:cNvCxnSpPr>
              <a:cxnSpLocks/>
              <a:stCxn id="67" idx="6"/>
              <a:endCxn id="73" idx="2"/>
            </p:cNvCxnSpPr>
            <p:nvPr/>
          </p:nvCxnSpPr>
          <p:spPr>
            <a:xfrm>
              <a:off x="7389578" y="3813646"/>
              <a:ext cx="522924" cy="96147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71" name="直線矢印コネクタ 170">
              <a:extLst>
                <a:ext uri="{FF2B5EF4-FFF2-40B4-BE49-F238E27FC236}">
                  <a16:creationId xmlns:a16="http://schemas.microsoft.com/office/drawing/2014/main" id="{39080030-44C1-48B2-ABA8-9F9A7222A8B5}"/>
                </a:ext>
              </a:extLst>
            </p:cNvPr>
            <p:cNvCxnSpPr>
              <a:cxnSpLocks/>
              <a:stCxn id="68" idx="6"/>
            </p:cNvCxnSpPr>
            <p:nvPr/>
          </p:nvCxnSpPr>
          <p:spPr>
            <a:xfrm flipV="1">
              <a:off x="7389578" y="2828931"/>
              <a:ext cx="522924" cy="156764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74" name="直線矢印コネクタ 173">
              <a:extLst>
                <a:ext uri="{FF2B5EF4-FFF2-40B4-BE49-F238E27FC236}">
                  <a16:creationId xmlns:a16="http://schemas.microsoft.com/office/drawing/2014/main" id="{7BB8FC60-C7AD-45DB-BE98-705F2D9E56C7}"/>
                </a:ext>
              </a:extLst>
            </p:cNvPr>
            <p:cNvCxnSpPr>
              <a:cxnSpLocks/>
              <a:stCxn id="68" idx="6"/>
              <a:endCxn id="101" idx="2"/>
            </p:cNvCxnSpPr>
            <p:nvPr/>
          </p:nvCxnSpPr>
          <p:spPr>
            <a:xfrm flipV="1">
              <a:off x="7389578" y="3082889"/>
              <a:ext cx="522924" cy="13136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77" name="直線矢印コネクタ 176">
              <a:extLst>
                <a:ext uri="{FF2B5EF4-FFF2-40B4-BE49-F238E27FC236}">
                  <a16:creationId xmlns:a16="http://schemas.microsoft.com/office/drawing/2014/main" id="{60BC1C51-1ED8-468D-87F9-FFE54C55269F}"/>
                </a:ext>
              </a:extLst>
            </p:cNvPr>
            <p:cNvCxnSpPr>
              <a:cxnSpLocks/>
              <a:stCxn id="68" idx="6"/>
              <a:endCxn id="71" idx="2"/>
            </p:cNvCxnSpPr>
            <p:nvPr/>
          </p:nvCxnSpPr>
          <p:spPr>
            <a:xfrm flipV="1">
              <a:off x="7389578" y="3367436"/>
              <a:ext cx="522924" cy="102914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80" name="直線矢印コネクタ 179">
              <a:extLst>
                <a:ext uri="{FF2B5EF4-FFF2-40B4-BE49-F238E27FC236}">
                  <a16:creationId xmlns:a16="http://schemas.microsoft.com/office/drawing/2014/main" id="{BD5E1745-C1D6-44E0-AF22-10312F77501D}"/>
                </a:ext>
              </a:extLst>
            </p:cNvPr>
            <p:cNvCxnSpPr>
              <a:cxnSpLocks/>
              <a:stCxn id="68" idx="6"/>
              <a:endCxn id="93" idx="2"/>
            </p:cNvCxnSpPr>
            <p:nvPr/>
          </p:nvCxnSpPr>
          <p:spPr>
            <a:xfrm flipV="1">
              <a:off x="7389578" y="3640326"/>
              <a:ext cx="522924" cy="75625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83" name="直線矢印コネクタ 182">
              <a:extLst>
                <a:ext uri="{FF2B5EF4-FFF2-40B4-BE49-F238E27FC236}">
                  <a16:creationId xmlns:a16="http://schemas.microsoft.com/office/drawing/2014/main" id="{1AD1CD6E-4D87-4874-9C06-413AC6BDF85A}"/>
                </a:ext>
              </a:extLst>
            </p:cNvPr>
            <p:cNvCxnSpPr>
              <a:cxnSpLocks/>
              <a:stCxn id="68" idx="6"/>
              <a:endCxn id="72" idx="2"/>
            </p:cNvCxnSpPr>
            <p:nvPr/>
          </p:nvCxnSpPr>
          <p:spPr>
            <a:xfrm flipV="1">
              <a:off x="7389578" y="3909867"/>
              <a:ext cx="522924" cy="4867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86" name="直線矢印コネクタ 185">
              <a:extLst>
                <a:ext uri="{FF2B5EF4-FFF2-40B4-BE49-F238E27FC236}">
                  <a16:creationId xmlns:a16="http://schemas.microsoft.com/office/drawing/2014/main" id="{44B2B2C4-3B21-44B1-8307-0238712BD1F4}"/>
                </a:ext>
              </a:extLst>
            </p:cNvPr>
            <p:cNvCxnSpPr>
              <a:cxnSpLocks/>
              <a:stCxn id="68" idx="6"/>
              <a:endCxn id="75" idx="2"/>
            </p:cNvCxnSpPr>
            <p:nvPr/>
          </p:nvCxnSpPr>
          <p:spPr>
            <a:xfrm flipV="1">
              <a:off x="7389578" y="4192186"/>
              <a:ext cx="522924" cy="20439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89" name="直線矢印コネクタ 188">
              <a:extLst>
                <a:ext uri="{FF2B5EF4-FFF2-40B4-BE49-F238E27FC236}">
                  <a16:creationId xmlns:a16="http://schemas.microsoft.com/office/drawing/2014/main" id="{B564A817-71AD-4D18-8C63-669DE198A322}"/>
                </a:ext>
              </a:extLst>
            </p:cNvPr>
            <p:cNvCxnSpPr>
              <a:cxnSpLocks/>
              <a:stCxn id="68" idx="6"/>
              <a:endCxn id="73" idx="2"/>
            </p:cNvCxnSpPr>
            <p:nvPr/>
          </p:nvCxnSpPr>
          <p:spPr>
            <a:xfrm>
              <a:off x="7389578" y="4396577"/>
              <a:ext cx="522924" cy="37853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92" name="直線矢印コネクタ 191">
              <a:extLst>
                <a:ext uri="{FF2B5EF4-FFF2-40B4-BE49-F238E27FC236}">
                  <a16:creationId xmlns:a16="http://schemas.microsoft.com/office/drawing/2014/main" id="{B58993B3-B17A-4464-A5F3-1F06BEE49C7C}"/>
                </a:ext>
              </a:extLst>
            </p:cNvPr>
            <p:cNvCxnSpPr>
              <a:cxnSpLocks/>
              <a:stCxn id="70" idx="6"/>
              <a:endCxn id="96" idx="2"/>
            </p:cNvCxnSpPr>
            <p:nvPr/>
          </p:nvCxnSpPr>
          <p:spPr>
            <a:xfrm>
              <a:off x="8153784" y="2794658"/>
              <a:ext cx="527951" cy="22574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95" name="直線矢印コネクタ 194">
              <a:extLst>
                <a:ext uri="{FF2B5EF4-FFF2-40B4-BE49-F238E27FC236}">
                  <a16:creationId xmlns:a16="http://schemas.microsoft.com/office/drawing/2014/main" id="{30740286-7754-4619-BA7B-D3B1142CDB67}"/>
                </a:ext>
              </a:extLst>
            </p:cNvPr>
            <p:cNvCxnSpPr>
              <a:cxnSpLocks/>
              <a:stCxn id="70" idx="6"/>
              <a:endCxn id="94" idx="2"/>
            </p:cNvCxnSpPr>
            <p:nvPr/>
          </p:nvCxnSpPr>
          <p:spPr>
            <a:xfrm>
              <a:off x="8153784" y="2794658"/>
              <a:ext cx="527951" cy="51632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98" name="直線矢印コネクタ 197">
              <a:extLst>
                <a:ext uri="{FF2B5EF4-FFF2-40B4-BE49-F238E27FC236}">
                  <a16:creationId xmlns:a16="http://schemas.microsoft.com/office/drawing/2014/main" id="{77C23AA4-F319-4DD9-9E25-D64FAA7A4AEF}"/>
                </a:ext>
              </a:extLst>
            </p:cNvPr>
            <p:cNvCxnSpPr>
              <a:cxnSpLocks/>
              <a:stCxn id="70" idx="6"/>
              <a:endCxn id="76" idx="2"/>
            </p:cNvCxnSpPr>
            <p:nvPr/>
          </p:nvCxnSpPr>
          <p:spPr>
            <a:xfrm>
              <a:off x="8153784" y="2794658"/>
              <a:ext cx="527951" cy="8051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01" name="直線矢印コネクタ 200">
              <a:extLst>
                <a:ext uri="{FF2B5EF4-FFF2-40B4-BE49-F238E27FC236}">
                  <a16:creationId xmlns:a16="http://schemas.microsoft.com/office/drawing/2014/main" id="{BFD5848F-12BC-4863-BE7B-DC4F8483A926}"/>
                </a:ext>
              </a:extLst>
            </p:cNvPr>
            <p:cNvCxnSpPr>
              <a:cxnSpLocks/>
              <a:stCxn id="70" idx="6"/>
              <a:endCxn id="77" idx="2"/>
            </p:cNvCxnSpPr>
            <p:nvPr/>
          </p:nvCxnSpPr>
          <p:spPr>
            <a:xfrm>
              <a:off x="8153784" y="2794658"/>
              <a:ext cx="527951" cy="108697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04" name="直線矢印コネクタ 203">
              <a:extLst>
                <a:ext uri="{FF2B5EF4-FFF2-40B4-BE49-F238E27FC236}">
                  <a16:creationId xmlns:a16="http://schemas.microsoft.com/office/drawing/2014/main" id="{326EECBA-225A-4B9C-B055-74EC945CEC06}"/>
                </a:ext>
              </a:extLst>
            </p:cNvPr>
            <p:cNvCxnSpPr>
              <a:cxnSpLocks/>
              <a:stCxn id="70" idx="6"/>
              <a:endCxn id="80" idx="2"/>
            </p:cNvCxnSpPr>
            <p:nvPr/>
          </p:nvCxnSpPr>
          <p:spPr>
            <a:xfrm>
              <a:off x="8153784" y="2794658"/>
              <a:ext cx="527951" cy="169213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07" name="直線矢印コネクタ 206">
              <a:extLst>
                <a:ext uri="{FF2B5EF4-FFF2-40B4-BE49-F238E27FC236}">
                  <a16:creationId xmlns:a16="http://schemas.microsoft.com/office/drawing/2014/main" id="{175A4C00-D700-48CA-AD5F-E721E5657BF7}"/>
                </a:ext>
              </a:extLst>
            </p:cNvPr>
            <p:cNvCxnSpPr>
              <a:cxnSpLocks/>
              <a:stCxn id="101" idx="6"/>
              <a:endCxn id="96" idx="2"/>
            </p:cNvCxnSpPr>
            <p:nvPr/>
          </p:nvCxnSpPr>
          <p:spPr>
            <a:xfrm flipV="1">
              <a:off x="8153784" y="3020406"/>
              <a:ext cx="527951" cy="6248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10" name="直線矢印コネクタ 209">
              <a:extLst>
                <a:ext uri="{FF2B5EF4-FFF2-40B4-BE49-F238E27FC236}">
                  <a16:creationId xmlns:a16="http://schemas.microsoft.com/office/drawing/2014/main" id="{5FFB613B-79F4-48D6-B82D-38A33AC9C22B}"/>
                </a:ext>
              </a:extLst>
            </p:cNvPr>
            <p:cNvCxnSpPr>
              <a:cxnSpLocks/>
              <a:stCxn id="71" idx="6"/>
              <a:endCxn id="96" idx="2"/>
            </p:cNvCxnSpPr>
            <p:nvPr/>
          </p:nvCxnSpPr>
          <p:spPr>
            <a:xfrm flipV="1">
              <a:off x="8153784" y="3020406"/>
              <a:ext cx="527951" cy="3470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11" name="直線矢印コネクタ 210">
              <a:extLst>
                <a:ext uri="{FF2B5EF4-FFF2-40B4-BE49-F238E27FC236}">
                  <a16:creationId xmlns:a16="http://schemas.microsoft.com/office/drawing/2014/main" id="{3A111830-5C0E-469B-92EF-CF29BBA5153C}"/>
                </a:ext>
              </a:extLst>
            </p:cNvPr>
            <p:cNvCxnSpPr>
              <a:cxnSpLocks/>
              <a:stCxn id="101" idx="6"/>
              <a:endCxn id="76" idx="2"/>
            </p:cNvCxnSpPr>
            <p:nvPr/>
          </p:nvCxnSpPr>
          <p:spPr>
            <a:xfrm>
              <a:off x="8153784" y="3082889"/>
              <a:ext cx="527951" cy="51694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14" name="直線矢印コネクタ 213">
              <a:extLst>
                <a:ext uri="{FF2B5EF4-FFF2-40B4-BE49-F238E27FC236}">
                  <a16:creationId xmlns:a16="http://schemas.microsoft.com/office/drawing/2014/main" id="{452E0EE0-9137-4C02-8D69-D7E8F6378704}"/>
                </a:ext>
              </a:extLst>
            </p:cNvPr>
            <p:cNvCxnSpPr>
              <a:cxnSpLocks/>
              <a:stCxn id="101" idx="6"/>
              <a:endCxn id="77" idx="2"/>
            </p:cNvCxnSpPr>
            <p:nvPr/>
          </p:nvCxnSpPr>
          <p:spPr>
            <a:xfrm>
              <a:off x="8153784" y="3082889"/>
              <a:ext cx="527951" cy="79874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17" name="直線矢印コネクタ 216">
              <a:extLst>
                <a:ext uri="{FF2B5EF4-FFF2-40B4-BE49-F238E27FC236}">
                  <a16:creationId xmlns:a16="http://schemas.microsoft.com/office/drawing/2014/main" id="{B4261648-A690-4375-B7ED-5E086523B88B}"/>
                </a:ext>
              </a:extLst>
            </p:cNvPr>
            <p:cNvCxnSpPr>
              <a:cxnSpLocks/>
              <a:stCxn id="101" idx="6"/>
              <a:endCxn id="80" idx="2"/>
            </p:cNvCxnSpPr>
            <p:nvPr/>
          </p:nvCxnSpPr>
          <p:spPr>
            <a:xfrm>
              <a:off x="8153784" y="3082889"/>
              <a:ext cx="527951" cy="140390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25" name="直線矢印コネクタ 224">
              <a:extLst>
                <a:ext uri="{FF2B5EF4-FFF2-40B4-BE49-F238E27FC236}">
                  <a16:creationId xmlns:a16="http://schemas.microsoft.com/office/drawing/2014/main" id="{3539B9E5-03CB-4DAC-B644-B89B92354912}"/>
                </a:ext>
              </a:extLst>
            </p:cNvPr>
            <p:cNvCxnSpPr>
              <a:cxnSpLocks/>
              <a:stCxn id="71" idx="6"/>
              <a:endCxn id="94" idx="2"/>
            </p:cNvCxnSpPr>
            <p:nvPr/>
          </p:nvCxnSpPr>
          <p:spPr>
            <a:xfrm flipV="1">
              <a:off x="8153784" y="3310984"/>
              <a:ext cx="527951" cy="5645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28" name="直線矢印コネクタ 227">
              <a:extLst>
                <a:ext uri="{FF2B5EF4-FFF2-40B4-BE49-F238E27FC236}">
                  <a16:creationId xmlns:a16="http://schemas.microsoft.com/office/drawing/2014/main" id="{B97C451B-2A76-4B93-A8CD-E32FD846B795}"/>
                </a:ext>
              </a:extLst>
            </p:cNvPr>
            <p:cNvCxnSpPr>
              <a:cxnSpLocks/>
              <a:stCxn id="71" idx="6"/>
              <a:endCxn id="76" idx="2"/>
            </p:cNvCxnSpPr>
            <p:nvPr/>
          </p:nvCxnSpPr>
          <p:spPr>
            <a:xfrm>
              <a:off x="8153784" y="3367436"/>
              <a:ext cx="527951" cy="23240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32" name="直線矢印コネクタ 231">
              <a:extLst>
                <a:ext uri="{FF2B5EF4-FFF2-40B4-BE49-F238E27FC236}">
                  <a16:creationId xmlns:a16="http://schemas.microsoft.com/office/drawing/2014/main" id="{E8905234-964F-47C2-BD78-EF2135D3FC96}"/>
                </a:ext>
              </a:extLst>
            </p:cNvPr>
            <p:cNvCxnSpPr>
              <a:cxnSpLocks/>
              <a:stCxn id="71" idx="6"/>
              <a:endCxn id="77" idx="2"/>
            </p:cNvCxnSpPr>
            <p:nvPr/>
          </p:nvCxnSpPr>
          <p:spPr>
            <a:xfrm>
              <a:off x="8153784" y="3367436"/>
              <a:ext cx="527951" cy="51420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35" name="直線矢印コネクタ 234">
              <a:extLst>
                <a:ext uri="{FF2B5EF4-FFF2-40B4-BE49-F238E27FC236}">
                  <a16:creationId xmlns:a16="http://schemas.microsoft.com/office/drawing/2014/main" id="{D8F0E10E-B588-490F-A651-6E2B251174F2}"/>
                </a:ext>
              </a:extLst>
            </p:cNvPr>
            <p:cNvCxnSpPr>
              <a:cxnSpLocks/>
              <a:stCxn id="71" idx="6"/>
              <a:endCxn id="80" idx="2"/>
            </p:cNvCxnSpPr>
            <p:nvPr/>
          </p:nvCxnSpPr>
          <p:spPr>
            <a:xfrm>
              <a:off x="8153784" y="3367436"/>
              <a:ext cx="527951" cy="111935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38" name="直線矢印コネクタ 237">
              <a:extLst>
                <a:ext uri="{FF2B5EF4-FFF2-40B4-BE49-F238E27FC236}">
                  <a16:creationId xmlns:a16="http://schemas.microsoft.com/office/drawing/2014/main" id="{35A2BD55-1FC5-47A6-BA0C-FA7922C12747}"/>
                </a:ext>
              </a:extLst>
            </p:cNvPr>
            <p:cNvCxnSpPr>
              <a:cxnSpLocks/>
              <a:stCxn id="93" idx="6"/>
              <a:endCxn id="76" idx="2"/>
            </p:cNvCxnSpPr>
            <p:nvPr/>
          </p:nvCxnSpPr>
          <p:spPr>
            <a:xfrm flipV="1">
              <a:off x="8153784" y="3599838"/>
              <a:ext cx="527951" cy="404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41" name="直線矢印コネクタ 240">
              <a:extLst>
                <a:ext uri="{FF2B5EF4-FFF2-40B4-BE49-F238E27FC236}">
                  <a16:creationId xmlns:a16="http://schemas.microsoft.com/office/drawing/2014/main" id="{7FBB332F-BCC1-42E2-977E-027C38ED6C20}"/>
                </a:ext>
              </a:extLst>
            </p:cNvPr>
            <p:cNvCxnSpPr>
              <a:cxnSpLocks/>
              <a:stCxn id="93" idx="6"/>
              <a:endCxn id="77" idx="2"/>
            </p:cNvCxnSpPr>
            <p:nvPr/>
          </p:nvCxnSpPr>
          <p:spPr>
            <a:xfrm>
              <a:off x="8153784" y="3640326"/>
              <a:ext cx="527951" cy="2413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44" name="直線矢印コネクタ 243">
              <a:extLst>
                <a:ext uri="{FF2B5EF4-FFF2-40B4-BE49-F238E27FC236}">
                  <a16:creationId xmlns:a16="http://schemas.microsoft.com/office/drawing/2014/main" id="{CA2D9191-3C47-4C5F-9667-40FBC99E05BB}"/>
                </a:ext>
              </a:extLst>
            </p:cNvPr>
            <p:cNvCxnSpPr>
              <a:cxnSpLocks/>
              <a:stCxn id="93" idx="6"/>
              <a:endCxn id="80" idx="2"/>
            </p:cNvCxnSpPr>
            <p:nvPr/>
          </p:nvCxnSpPr>
          <p:spPr>
            <a:xfrm>
              <a:off x="8153784" y="3640326"/>
              <a:ext cx="527951" cy="84646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47" name="直線矢印コネクタ 246">
              <a:extLst>
                <a:ext uri="{FF2B5EF4-FFF2-40B4-BE49-F238E27FC236}">
                  <a16:creationId xmlns:a16="http://schemas.microsoft.com/office/drawing/2014/main" id="{1327EA20-8221-46E2-BF91-0C4EE7D35DA1}"/>
                </a:ext>
              </a:extLst>
            </p:cNvPr>
            <p:cNvCxnSpPr>
              <a:cxnSpLocks/>
              <a:stCxn id="72" idx="6"/>
              <a:endCxn id="96" idx="2"/>
            </p:cNvCxnSpPr>
            <p:nvPr/>
          </p:nvCxnSpPr>
          <p:spPr>
            <a:xfrm flipV="1">
              <a:off x="8153784" y="3020406"/>
              <a:ext cx="527951" cy="88946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50" name="直線矢印コネクタ 249">
              <a:extLst>
                <a:ext uri="{FF2B5EF4-FFF2-40B4-BE49-F238E27FC236}">
                  <a16:creationId xmlns:a16="http://schemas.microsoft.com/office/drawing/2014/main" id="{F8D8B8A3-4388-462C-8FAF-960C157E579A}"/>
                </a:ext>
              </a:extLst>
            </p:cNvPr>
            <p:cNvCxnSpPr>
              <a:cxnSpLocks/>
              <a:stCxn id="72" idx="6"/>
              <a:endCxn id="94" idx="2"/>
            </p:cNvCxnSpPr>
            <p:nvPr/>
          </p:nvCxnSpPr>
          <p:spPr>
            <a:xfrm flipV="1">
              <a:off x="8153784" y="3310984"/>
              <a:ext cx="527951" cy="59888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53" name="直線矢印コネクタ 252">
              <a:extLst>
                <a:ext uri="{FF2B5EF4-FFF2-40B4-BE49-F238E27FC236}">
                  <a16:creationId xmlns:a16="http://schemas.microsoft.com/office/drawing/2014/main" id="{54975A6F-0872-450B-AB96-EFFE835EAEB9}"/>
                </a:ext>
              </a:extLst>
            </p:cNvPr>
            <p:cNvCxnSpPr>
              <a:cxnSpLocks/>
              <a:stCxn id="72" idx="6"/>
              <a:endCxn id="76" idx="2"/>
            </p:cNvCxnSpPr>
            <p:nvPr/>
          </p:nvCxnSpPr>
          <p:spPr>
            <a:xfrm flipV="1">
              <a:off x="8153784" y="3599838"/>
              <a:ext cx="527951" cy="31002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56" name="直線矢印コネクタ 255">
              <a:extLst>
                <a:ext uri="{FF2B5EF4-FFF2-40B4-BE49-F238E27FC236}">
                  <a16:creationId xmlns:a16="http://schemas.microsoft.com/office/drawing/2014/main" id="{5ADB62E9-7DB6-4D13-BD0D-DD476BFD9079}"/>
                </a:ext>
              </a:extLst>
            </p:cNvPr>
            <p:cNvCxnSpPr>
              <a:cxnSpLocks/>
              <a:stCxn id="72" idx="6"/>
              <a:endCxn id="77" idx="2"/>
            </p:cNvCxnSpPr>
            <p:nvPr/>
          </p:nvCxnSpPr>
          <p:spPr>
            <a:xfrm flipV="1">
              <a:off x="8153784" y="3881636"/>
              <a:ext cx="527951" cy="2823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59" name="直線矢印コネクタ 258">
              <a:extLst>
                <a:ext uri="{FF2B5EF4-FFF2-40B4-BE49-F238E27FC236}">
                  <a16:creationId xmlns:a16="http://schemas.microsoft.com/office/drawing/2014/main" id="{DE69AA0B-818C-40F7-A027-1B0FFA07DAD0}"/>
                </a:ext>
              </a:extLst>
            </p:cNvPr>
            <p:cNvCxnSpPr>
              <a:cxnSpLocks/>
              <a:stCxn id="72" idx="6"/>
              <a:endCxn id="80" idx="2"/>
            </p:cNvCxnSpPr>
            <p:nvPr/>
          </p:nvCxnSpPr>
          <p:spPr>
            <a:xfrm>
              <a:off x="8153784" y="3909867"/>
              <a:ext cx="527951" cy="57692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62" name="直線矢印コネクタ 261">
              <a:extLst>
                <a:ext uri="{FF2B5EF4-FFF2-40B4-BE49-F238E27FC236}">
                  <a16:creationId xmlns:a16="http://schemas.microsoft.com/office/drawing/2014/main" id="{F9EDEE76-9BE8-4B01-97E9-B9F75E92594E}"/>
                </a:ext>
              </a:extLst>
            </p:cNvPr>
            <p:cNvCxnSpPr>
              <a:cxnSpLocks/>
              <a:stCxn id="75" idx="6"/>
              <a:endCxn id="96" idx="2"/>
            </p:cNvCxnSpPr>
            <p:nvPr/>
          </p:nvCxnSpPr>
          <p:spPr>
            <a:xfrm flipV="1">
              <a:off x="8153784" y="3020406"/>
              <a:ext cx="527951" cy="11717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65" name="直線矢印コネクタ 264">
              <a:extLst>
                <a:ext uri="{FF2B5EF4-FFF2-40B4-BE49-F238E27FC236}">
                  <a16:creationId xmlns:a16="http://schemas.microsoft.com/office/drawing/2014/main" id="{B6EC1786-C6E0-40CB-BEA1-163723D8652D}"/>
                </a:ext>
              </a:extLst>
            </p:cNvPr>
            <p:cNvCxnSpPr>
              <a:cxnSpLocks/>
              <a:stCxn id="75" idx="6"/>
              <a:endCxn id="94" idx="2"/>
            </p:cNvCxnSpPr>
            <p:nvPr/>
          </p:nvCxnSpPr>
          <p:spPr>
            <a:xfrm flipV="1">
              <a:off x="8153784" y="3310984"/>
              <a:ext cx="527951" cy="88120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68" name="直線矢印コネクタ 267">
              <a:extLst>
                <a:ext uri="{FF2B5EF4-FFF2-40B4-BE49-F238E27FC236}">
                  <a16:creationId xmlns:a16="http://schemas.microsoft.com/office/drawing/2014/main" id="{4BC747DF-4564-485F-87F3-AEBF0EE34DBE}"/>
                </a:ext>
              </a:extLst>
            </p:cNvPr>
            <p:cNvCxnSpPr>
              <a:cxnSpLocks/>
              <a:stCxn id="75" idx="6"/>
              <a:endCxn id="76" idx="2"/>
            </p:cNvCxnSpPr>
            <p:nvPr/>
          </p:nvCxnSpPr>
          <p:spPr>
            <a:xfrm flipV="1">
              <a:off x="8153784" y="3599838"/>
              <a:ext cx="527951" cy="59234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71" name="直線矢印コネクタ 270">
              <a:extLst>
                <a:ext uri="{FF2B5EF4-FFF2-40B4-BE49-F238E27FC236}">
                  <a16:creationId xmlns:a16="http://schemas.microsoft.com/office/drawing/2014/main" id="{5F767E24-6D39-4911-9AAF-234F0DC969AF}"/>
                </a:ext>
              </a:extLst>
            </p:cNvPr>
            <p:cNvCxnSpPr>
              <a:cxnSpLocks/>
              <a:stCxn id="75" idx="6"/>
              <a:endCxn id="77" idx="2"/>
            </p:cNvCxnSpPr>
            <p:nvPr/>
          </p:nvCxnSpPr>
          <p:spPr>
            <a:xfrm flipV="1">
              <a:off x="8153784" y="3881636"/>
              <a:ext cx="527951" cy="31055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74" name="直線矢印コネクタ 273">
              <a:extLst>
                <a:ext uri="{FF2B5EF4-FFF2-40B4-BE49-F238E27FC236}">
                  <a16:creationId xmlns:a16="http://schemas.microsoft.com/office/drawing/2014/main" id="{3E532E69-E2E2-4922-813F-17ACDCBD7724}"/>
                </a:ext>
              </a:extLst>
            </p:cNvPr>
            <p:cNvCxnSpPr>
              <a:cxnSpLocks/>
              <a:stCxn id="75" idx="6"/>
              <a:endCxn id="80" idx="2"/>
            </p:cNvCxnSpPr>
            <p:nvPr/>
          </p:nvCxnSpPr>
          <p:spPr>
            <a:xfrm>
              <a:off x="8153784" y="4192186"/>
              <a:ext cx="527951" cy="29460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77" name="直線矢印コネクタ 276">
              <a:extLst>
                <a:ext uri="{FF2B5EF4-FFF2-40B4-BE49-F238E27FC236}">
                  <a16:creationId xmlns:a16="http://schemas.microsoft.com/office/drawing/2014/main" id="{AE978C1F-17E5-470C-9A47-D5A80E17917A}"/>
                </a:ext>
              </a:extLst>
            </p:cNvPr>
            <p:cNvCxnSpPr>
              <a:cxnSpLocks/>
              <a:stCxn id="73" idx="6"/>
              <a:endCxn id="80" idx="2"/>
            </p:cNvCxnSpPr>
            <p:nvPr/>
          </p:nvCxnSpPr>
          <p:spPr>
            <a:xfrm flipV="1">
              <a:off x="8153784" y="4486789"/>
              <a:ext cx="527951" cy="28832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80" name="直線矢印コネクタ 279">
              <a:extLst>
                <a:ext uri="{FF2B5EF4-FFF2-40B4-BE49-F238E27FC236}">
                  <a16:creationId xmlns:a16="http://schemas.microsoft.com/office/drawing/2014/main" id="{6A559A8B-9B40-4615-842E-EF260ECE5E95}"/>
                </a:ext>
              </a:extLst>
            </p:cNvPr>
            <p:cNvCxnSpPr>
              <a:cxnSpLocks/>
              <a:stCxn id="73" idx="6"/>
              <a:endCxn id="77" idx="2"/>
            </p:cNvCxnSpPr>
            <p:nvPr/>
          </p:nvCxnSpPr>
          <p:spPr>
            <a:xfrm flipV="1">
              <a:off x="8153784" y="3881636"/>
              <a:ext cx="527951" cy="8934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83" name="直線矢印コネクタ 282">
              <a:extLst>
                <a:ext uri="{FF2B5EF4-FFF2-40B4-BE49-F238E27FC236}">
                  <a16:creationId xmlns:a16="http://schemas.microsoft.com/office/drawing/2014/main" id="{A2E206BF-EACA-4778-9382-9AEC03E8D64D}"/>
                </a:ext>
              </a:extLst>
            </p:cNvPr>
            <p:cNvCxnSpPr>
              <a:cxnSpLocks/>
              <a:stCxn id="73" idx="6"/>
              <a:endCxn id="76" idx="2"/>
            </p:cNvCxnSpPr>
            <p:nvPr/>
          </p:nvCxnSpPr>
          <p:spPr>
            <a:xfrm flipV="1">
              <a:off x="8153784" y="3599838"/>
              <a:ext cx="527951" cy="117527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86" name="直線矢印コネクタ 285">
              <a:extLst>
                <a:ext uri="{FF2B5EF4-FFF2-40B4-BE49-F238E27FC236}">
                  <a16:creationId xmlns:a16="http://schemas.microsoft.com/office/drawing/2014/main" id="{3DB891E3-DD95-487D-A08D-CD8E46939C71}"/>
                </a:ext>
              </a:extLst>
            </p:cNvPr>
            <p:cNvCxnSpPr>
              <a:cxnSpLocks/>
              <a:stCxn id="73" idx="6"/>
              <a:endCxn id="94" idx="2"/>
            </p:cNvCxnSpPr>
            <p:nvPr/>
          </p:nvCxnSpPr>
          <p:spPr>
            <a:xfrm flipV="1">
              <a:off x="8153784" y="3310984"/>
              <a:ext cx="527951" cy="146413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89" name="直線矢印コネクタ 288">
              <a:extLst>
                <a:ext uri="{FF2B5EF4-FFF2-40B4-BE49-F238E27FC236}">
                  <a16:creationId xmlns:a16="http://schemas.microsoft.com/office/drawing/2014/main" id="{27ED7855-AB48-4FC3-9310-EDF0EEAB50FB}"/>
                </a:ext>
              </a:extLst>
            </p:cNvPr>
            <p:cNvCxnSpPr>
              <a:cxnSpLocks/>
              <a:stCxn id="73" idx="6"/>
              <a:endCxn id="96" idx="2"/>
            </p:cNvCxnSpPr>
            <p:nvPr/>
          </p:nvCxnSpPr>
          <p:spPr>
            <a:xfrm flipV="1">
              <a:off x="8153784" y="3020406"/>
              <a:ext cx="527951" cy="17547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92" name="直線矢印コネクタ 291">
              <a:extLst>
                <a:ext uri="{FF2B5EF4-FFF2-40B4-BE49-F238E27FC236}">
                  <a16:creationId xmlns:a16="http://schemas.microsoft.com/office/drawing/2014/main" id="{1944C1E1-B529-4AA7-B1D5-81FB9AFEF2B6}"/>
                </a:ext>
              </a:extLst>
            </p:cNvPr>
            <p:cNvCxnSpPr>
              <a:cxnSpLocks/>
              <a:stCxn id="96" idx="6"/>
              <a:endCxn id="87" idx="2"/>
            </p:cNvCxnSpPr>
            <p:nvPr/>
          </p:nvCxnSpPr>
          <p:spPr>
            <a:xfrm>
              <a:off x="8923017" y="3020406"/>
              <a:ext cx="565653" cy="26775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96" name="直線矢印コネクタ 295">
              <a:extLst>
                <a:ext uri="{FF2B5EF4-FFF2-40B4-BE49-F238E27FC236}">
                  <a16:creationId xmlns:a16="http://schemas.microsoft.com/office/drawing/2014/main" id="{F452DDAF-CFE8-4727-98D6-8CA3A2C6398D}"/>
                </a:ext>
              </a:extLst>
            </p:cNvPr>
            <p:cNvCxnSpPr>
              <a:cxnSpLocks/>
              <a:stCxn id="96" idx="6"/>
              <a:endCxn id="90" idx="2"/>
            </p:cNvCxnSpPr>
            <p:nvPr/>
          </p:nvCxnSpPr>
          <p:spPr>
            <a:xfrm>
              <a:off x="8923017" y="3020406"/>
              <a:ext cx="565653" cy="564494"/>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299" name="直線矢印コネクタ 298">
              <a:extLst>
                <a:ext uri="{FF2B5EF4-FFF2-40B4-BE49-F238E27FC236}">
                  <a16:creationId xmlns:a16="http://schemas.microsoft.com/office/drawing/2014/main" id="{F98CBE8B-AF6F-4ED6-A9DC-CFED09205C17}"/>
                </a:ext>
              </a:extLst>
            </p:cNvPr>
            <p:cNvCxnSpPr>
              <a:cxnSpLocks/>
              <a:stCxn id="96" idx="6"/>
              <a:endCxn id="91" idx="2"/>
            </p:cNvCxnSpPr>
            <p:nvPr/>
          </p:nvCxnSpPr>
          <p:spPr>
            <a:xfrm>
              <a:off x="8923017" y="3020406"/>
              <a:ext cx="565653" cy="116964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02" name="直線矢印コネクタ 301">
              <a:extLst>
                <a:ext uri="{FF2B5EF4-FFF2-40B4-BE49-F238E27FC236}">
                  <a16:creationId xmlns:a16="http://schemas.microsoft.com/office/drawing/2014/main" id="{CF754838-3076-48A5-BD32-1C9D7B342437}"/>
                </a:ext>
              </a:extLst>
            </p:cNvPr>
            <p:cNvCxnSpPr>
              <a:cxnSpLocks/>
              <a:stCxn id="94" idx="6"/>
              <a:endCxn id="87" idx="2"/>
            </p:cNvCxnSpPr>
            <p:nvPr/>
          </p:nvCxnSpPr>
          <p:spPr>
            <a:xfrm flipV="1">
              <a:off x="8923017" y="3288165"/>
              <a:ext cx="565653" cy="2281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05" name="直線矢印コネクタ 304">
              <a:extLst>
                <a:ext uri="{FF2B5EF4-FFF2-40B4-BE49-F238E27FC236}">
                  <a16:creationId xmlns:a16="http://schemas.microsoft.com/office/drawing/2014/main" id="{5588DE73-F464-4885-949F-6800FDC78C0D}"/>
                </a:ext>
              </a:extLst>
            </p:cNvPr>
            <p:cNvCxnSpPr>
              <a:cxnSpLocks/>
              <a:stCxn id="94" idx="6"/>
              <a:endCxn id="90" idx="2"/>
            </p:cNvCxnSpPr>
            <p:nvPr/>
          </p:nvCxnSpPr>
          <p:spPr>
            <a:xfrm>
              <a:off x="8923017" y="3310984"/>
              <a:ext cx="565653" cy="27391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08" name="直線矢印コネクタ 307">
              <a:extLst>
                <a:ext uri="{FF2B5EF4-FFF2-40B4-BE49-F238E27FC236}">
                  <a16:creationId xmlns:a16="http://schemas.microsoft.com/office/drawing/2014/main" id="{E7F6BEA3-4B0E-46E7-80B5-83BF5D9AB463}"/>
                </a:ext>
              </a:extLst>
            </p:cNvPr>
            <p:cNvCxnSpPr>
              <a:cxnSpLocks/>
              <a:stCxn id="94" idx="6"/>
              <a:endCxn id="91" idx="2"/>
            </p:cNvCxnSpPr>
            <p:nvPr/>
          </p:nvCxnSpPr>
          <p:spPr>
            <a:xfrm>
              <a:off x="8923017" y="3310984"/>
              <a:ext cx="565653" cy="87906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11" name="直線矢印コネクタ 310">
              <a:extLst>
                <a:ext uri="{FF2B5EF4-FFF2-40B4-BE49-F238E27FC236}">
                  <a16:creationId xmlns:a16="http://schemas.microsoft.com/office/drawing/2014/main" id="{C60072D5-C70E-4B0B-B9D6-4155D9DE35C6}"/>
                </a:ext>
              </a:extLst>
            </p:cNvPr>
            <p:cNvCxnSpPr>
              <a:cxnSpLocks/>
              <a:stCxn id="76" idx="6"/>
              <a:endCxn id="87" idx="2"/>
            </p:cNvCxnSpPr>
            <p:nvPr/>
          </p:nvCxnSpPr>
          <p:spPr>
            <a:xfrm flipV="1">
              <a:off x="8923017" y="3288165"/>
              <a:ext cx="565653" cy="31167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14" name="直線矢印コネクタ 313">
              <a:extLst>
                <a:ext uri="{FF2B5EF4-FFF2-40B4-BE49-F238E27FC236}">
                  <a16:creationId xmlns:a16="http://schemas.microsoft.com/office/drawing/2014/main" id="{E2743065-2980-41FD-81AF-E0B0CDE7041C}"/>
                </a:ext>
              </a:extLst>
            </p:cNvPr>
            <p:cNvCxnSpPr>
              <a:cxnSpLocks/>
              <a:stCxn id="76" idx="6"/>
              <a:endCxn id="90" idx="2"/>
            </p:cNvCxnSpPr>
            <p:nvPr/>
          </p:nvCxnSpPr>
          <p:spPr>
            <a:xfrm flipV="1">
              <a:off x="8923017" y="3584900"/>
              <a:ext cx="565653" cy="1493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17" name="直線矢印コネクタ 316">
              <a:extLst>
                <a:ext uri="{FF2B5EF4-FFF2-40B4-BE49-F238E27FC236}">
                  <a16:creationId xmlns:a16="http://schemas.microsoft.com/office/drawing/2014/main" id="{359921BA-59A7-4085-9439-B9642D989E4F}"/>
                </a:ext>
              </a:extLst>
            </p:cNvPr>
            <p:cNvCxnSpPr>
              <a:cxnSpLocks/>
              <a:stCxn id="76" idx="6"/>
              <a:endCxn id="91" idx="2"/>
            </p:cNvCxnSpPr>
            <p:nvPr/>
          </p:nvCxnSpPr>
          <p:spPr>
            <a:xfrm>
              <a:off x="8923017" y="3599838"/>
              <a:ext cx="565653" cy="590215"/>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20" name="直線矢印コネクタ 319">
              <a:extLst>
                <a:ext uri="{FF2B5EF4-FFF2-40B4-BE49-F238E27FC236}">
                  <a16:creationId xmlns:a16="http://schemas.microsoft.com/office/drawing/2014/main" id="{77C56ED0-6822-47E3-8426-54697AE45B03}"/>
                </a:ext>
              </a:extLst>
            </p:cNvPr>
            <p:cNvCxnSpPr>
              <a:cxnSpLocks/>
              <a:stCxn id="77" idx="6"/>
              <a:endCxn id="87" idx="2"/>
            </p:cNvCxnSpPr>
            <p:nvPr/>
          </p:nvCxnSpPr>
          <p:spPr>
            <a:xfrm flipV="1">
              <a:off x="8923017" y="3288165"/>
              <a:ext cx="565653" cy="59347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23" name="直線矢印コネクタ 322">
              <a:extLst>
                <a:ext uri="{FF2B5EF4-FFF2-40B4-BE49-F238E27FC236}">
                  <a16:creationId xmlns:a16="http://schemas.microsoft.com/office/drawing/2014/main" id="{E9D810A1-AB4F-41DC-9C50-B0AD989BEED0}"/>
                </a:ext>
              </a:extLst>
            </p:cNvPr>
            <p:cNvCxnSpPr>
              <a:cxnSpLocks/>
              <a:stCxn id="77" idx="6"/>
              <a:endCxn id="90" idx="2"/>
            </p:cNvCxnSpPr>
            <p:nvPr/>
          </p:nvCxnSpPr>
          <p:spPr>
            <a:xfrm flipV="1">
              <a:off x="8923017" y="3584900"/>
              <a:ext cx="565653" cy="29673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26" name="直線矢印コネクタ 325">
              <a:extLst>
                <a:ext uri="{FF2B5EF4-FFF2-40B4-BE49-F238E27FC236}">
                  <a16:creationId xmlns:a16="http://schemas.microsoft.com/office/drawing/2014/main" id="{A6D977AD-A89C-4FD1-A460-48229F5514B4}"/>
                </a:ext>
              </a:extLst>
            </p:cNvPr>
            <p:cNvCxnSpPr>
              <a:cxnSpLocks/>
              <a:stCxn id="77" idx="6"/>
              <a:endCxn id="91" idx="2"/>
            </p:cNvCxnSpPr>
            <p:nvPr/>
          </p:nvCxnSpPr>
          <p:spPr>
            <a:xfrm>
              <a:off x="8923017" y="3881636"/>
              <a:ext cx="565653" cy="30841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29" name="直線矢印コネクタ 328">
              <a:extLst>
                <a:ext uri="{FF2B5EF4-FFF2-40B4-BE49-F238E27FC236}">
                  <a16:creationId xmlns:a16="http://schemas.microsoft.com/office/drawing/2014/main" id="{B337F3F5-5B8D-4D64-AF67-BC7E7195B263}"/>
                </a:ext>
              </a:extLst>
            </p:cNvPr>
            <p:cNvCxnSpPr>
              <a:cxnSpLocks/>
              <a:stCxn id="80" idx="6"/>
              <a:endCxn id="87" idx="2"/>
            </p:cNvCxnSpPr>
            <p:nvPr/>
          </p:nvCxnSpPr>
          <p:spPr>
            <a:xfrm flipV="1">
              <a:off x="8923017" y="3288165"/>
              <a:ext cx="565653" cy="1198624"/>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32" name="直線矢印コネクタ 331">
              <a:extLst>
                <a:ext uri="{FF2B5EF4-FFF2-40B4-BE49-F238E27FC236}">
                  <a16:creationId xmlns:a16="http://schemas.microsoft.com/office/drawing/2014/main" id="{22570971-C40D-47C1-AF42-7077AEE9975D}"/>
                </a:ext>
              </a:extLst>
            </p:cNvPr>
            <p:cNvCxnSpPr>
              <a:cxnSpLocks/>
              <a:stCxn id="80" idx="6"/>
              <a:endCxn id="90" idx="2"/>
            </p:cNvCxnSpPr>
            <p:nvPr/>
          </p:nvCxnSpPr>
          <p:spPr>
            <a:xfrm flipV="1">
              <a:off x="8923017" y="3584900"/>
              <a:ext cx="565653" cy="90188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35" name="直線矢印コネクタ 334">
              <a:extLst>
                <a:ext uri="{FF2B5EF4-FFF2-40B4-BE49-F238E27FC236}">
                  <a16:creationId xmlns:a16="http://schemas.microsoft.com/office/drawing/2014/main" id="{1253C823-FF44-446E-B900-7C43C5881F3F}"/>
                </a:ext>
              </a:extLst>
            </p:cNvPr>
            <p:cNvCxnSpPr>
              <a:cxnSpLocks/>
              <a:stCxn id="80" idx="6"/>
              <a:endCxn id="91" idx="2"/>
            </p:cNvCxnSpPr>
            <p:nvPr/>
          </p:nvCxnSpPr>
          <p:spPr>
            <a:xfrm flipV="1">
              <a:off x="8923017" y="4190053"/>
              <a:ext cx="565653" cy="29673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38" name="直線矢印コネクタ 337">
              <a:extLst>
                <a:ext uri="{FF2B5EF4-FFF2-40B4-BE49-F238E27FC236}">
                  <a16:creationId xmlns:a16="http://schemas.microsoft.com/office/drawing/2014/main" id="{A8539E7B-DE92-456B-B7FF-399920933C5D}"/>
                </a:ext>
              </a:extLst>
            </p:cNvPr>
            <p:cNvCxnSpPr>
              <a:cxnSpLocks/>
              <a:stCxn id="87" idx="6"/>
              <a:endCxn id="104" idx="2"/>
            </p:cNvCxnSpPr>
            <p:nvPr/>
          </p:nvCxnSpPr>
          <p:spPr>
            <a:xfrm flipV="1">
              <a:off x="9729952" y="3278207"/>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41" name="直線矢印コネクタ 340">
              <a:extLst>
                <a:ext uri="{FF2B5EF4-FFF2-40B4-BE49-F238E27FC236}">
                  <a16:creationId xmlns:a16="http://schemas.microsoft.com/office/drawing/2014/main" id="{EFFDC0EE-304C-4834-B179-9F3B509FEE4C}"/>
                </a:ext>
              </a:extLst>
            </p:cNvPr>
            <p:cNvCxnSpPr>
              <a:cxnSpLocks/>
              <a:stCxn id="87" idx="6"/>
              <a:endCxn id="110" idx="2"/>
            </p:cNvCxnSpPr>
            <p:nvPr/>
          </p:nvCxnSpPr>
          <p:spPr>
            <a:xfrm>
              <a:off x="9729952" y="3288165"/>
              <a:ext cx="542512" cy="8919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44" name="直線矢印コネクタ 343">
              <a:extLst>
                <a:ext uri="{FF2B5EF4-FFF2-40B4-BE49-F238E27FC236}">
                  <a16:creationId xmlns:a16="http://schemas.microsoft.com/office/drawing/2014/main" id="{7AAE05FC-ABE7-48B8-A35D-D6CA0FF3C06C}"/>
                </a:ext>
              </a:extLst>
            </p:cNvPr>
            <p:cNvCxnSpPr>
              <a:cxnSpLocks/>
              <a:stCxn id="90" idx="6"/>
              <a:endCxn id="104" idx="2"/>
            </p:cNvCxnSpPr>
            <p:nvPr/>
          </p:nvCxnSpPr>
          <p:spPr>
            <a:xfrm flipV="1">
              <a:off x="9729952" y="3278207"/>
              <a:ext cx="542512" cy="30669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47" name="直線矢印コネクタ 346">
              <a:extLst>
                <a:ext uri="{FF2B5EF4-FFF2-40B4-BE49-F238E27FC236}">
                  <a16:creationId xmlns:a16="http://schemas.microsoft.com/office/drawing/2014/main" id="{87DB84FF-CEEC-4A12-8A1C-F5072DBF325B}"/>
                </a:ext>
              </a:extLst>
            </p:cNvPr>
            <p:cNvCxnSpPr>
              <a:cxnSpLocks/>
              <a:stCxn id="90" idx="6"/>
              <a:endCxn id="110" idx="2"/>
            </p:cNvCxnSpPr>
            <p:nvPr/>
          </p:nvCxnSpPr>
          <p:spPr>
            <a:xfrm>
              <a:off x="9729952" y="3584900"/>
              <a:ext cx="542512" cy="595195"/>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50" name="直線矢印コネクタ 349">
              <a:extLst>
                <a:ext uri="{FF2B5EF4-FFF2-40B4-BE49-F238E27FC236}">
                  <a16:creationId xmlns:a16="http://schemas.microsoft.com/office/drawing/2014/main" id="{22C80B3B-CCEC-49B8-BF16-2079D0B3AD14}"/>
                </a:ext>
              </a:extLst>
            </p:cNvPr>
            <p:cNvCxnSpPr>
              <a:cxnSpLocks/>
              <a:stCxn id="91" idx="6"/>
              <a:endCxn id="104" idx="2"/>
            </p:cNvCxnSpPr>
            <p:nvPr/>
          </p:nvCxnSpPr>
          <p:spPr>
            <a:xfrm flipV="1">
              <a:off x="9729952" y="3278207"/>
              <a:ext cx="542512" cy="91184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53" name="直線矢印コネクタ 352">
              <a:extLst>
                <a:ext uri="{FF2B5EF4-FFF2-40B4-BE49-F238E27FC236}">
                  <a16:creationId xmlns:a16="http://schemas.microsoft.com/office/drawing/2014/main" id="{3AE5D2BD-EE2A-40FD-BDCD-55E2455B8C03}"/>
                </a:ext>
              </a:extLst>
            </p:cNvPr>
            <p:cNvCxnSpPr>
              <a:cxnSpLocks/>
              <a:stCxn id="91" idx="6"/>
              <a:endCxn id="110" idx="2"/>
            </p:cNvCxnSpPr>
            <p:nvPr/>
          </p:nvCxnSpPr>
          <p:spPr>
            <a:xfrm flipV="1">
              <a:off x="9729952" y="4180095"/>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sp>
          <p:nvSpPr>
            <p:cNvPr id="356" name="四角形: 角を丸くする 355">
              <a:extLst>
                <a:ext uri="{FF2B5EF4-FFF2-40B4-BE49-F238E27FC236}">
                  <a16:creationId xmlns:a16="http://schemas.microsoft.com/office/drawing/2014/main" id="{CB43489E-CA4A-4AC4-A8D5-3AA4B5B3BEC8}"/>
                </a:ext>
              </a:extLst>
            </p:cNvPr>
            <p:cNvSpPr/>
            <p:nvPr/>
          </p:nvSpPr>
          <p:spPr>
            <a:xfrm>
              <a:off x="7044671" y="2291737"/>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7" name="四角形: 角を丸くする 356">
              <a:extLst>
                <a:ext uri="{FF2B5EF4-FFF2-40B4-BE49-F238E27FC236}">
                  <a16:creationId xmlns:a16="http://schemas.microsoft.com/office/drawing/2014/main" id="{34C3F79C-DFF8-4D91-B817-C1368ACAFFC0}"/>
                </a:ext>
              </a:extLst>
            </p:cNvPr>
            <p:cNvSpPr/>
            <p:nvPr/>
          </p:nvSpPr>
          <p:spPr>
            <a:xfrm>
              <a:off x="7810280" y="2291737"/>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8" name="四角形: 角を丸くする 357">
              <a:extLst>
                <a:ext uri="{FF2B5EF4-FFF2-40B4-BE49-F238E27FC236}">
                  <a16:creationId xmlns:a16="http://schemas.microsoft.com/office/drawing/2014/main" id="{E9D80A84-5673-4BA9-934F-8DA74B00A498}"/>
                </a:ext>
              </a:extLst>
            </p:cNvPr>
            <p:cNvSpPr/>
            <p:nvPr/>
          </p:nvSpPr>
          <p:spPr>
            <a:xfrm>
              <a:off x="8553797" y="2289290"/>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59" name="四角形: 角を丸くする 358">
              <a:extLst>
                <a:ext uri="{FF2B5EF4-FFF2-40B4-BE49-F238E27FC236}">
                  <a16:creationId xmlns:a16="http://schemas.microsoft.com/office/drawing/2014/main" id="{8A85CD98-64A2-4DA8-B223-480A623D178F}"/>
                </a:ext>
              </a:extLst>
            </p:cNvPr>
            <p:cNvSpPr/>
            <p:nvPr/>
          </p:nvSpPr>
          <p:spPr>
            <a:xfrm>
              <a:off x="9384931" y="2291737"/>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60" name="四角形: 角を丸くする 359">
              <a:extLst>
                <a:ext uri="{FF2B5EF4-FFF2-40B4-BE49-F238E27FC236}">
                  <a16:creationId xmlns:a16="http://schemas.microsoft.com/office/drawing/2014/main" id="{5ADACE60-5B7C-4A06-A3DB-63419C441B6A}"/>
                </a:ext>
              </a:extLst>
            </p:cNvPr>
            <p:cNvSpPr/>
            <p:nvPr/>
          </p:nvSpPr>
          <p:spPr>
            <a:xfrm>
              <a:off x="10177019" y="2279765"/>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64" name="直線矢印コネクタ 363">
              <a:extLst>
                <a:ext uri="{FF2B5EF4-FFF2-40B4-BE49-F238E27FC236}">
                  <a16:creationId xmlns:a16="http://schemas.microsoft.com/office/drawing/2014/main" id="{CA66C5ED-81A7-43F7-A1F2-8FEF0CEBE18E}"/>
                </a:ext>
              </a:extLst>
            </p:cNvPr>
            <p:cNvCxnSpPr>
              <a:cxnSpLocks/>
            </p:cNvCxnSpPr>
            <p:nvPr/>
          </p:nvCxnSpPr>
          <p:spPr>
            <a:xfrm flipV="1">
              <a:off x="10524807" y="3266558"/>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65" name="直線矢印コネクタ 364">
              <a:extLst>
                <a:ext uri="{FF2B5EF4-FFF2-40B4-BE49-F238E27FC236}">
                  <a16:creationId xmlns:a16="http://schemas.microsoft.com/office/drawing/2014/main" id="{53C62ED1-E51B-4D01-9CF5-7679CE1AEB88}"/>
                </a:ext>
              </a:extLst>
            </p:cNvPr>
            <p:cNvCxnSpPr>
              <a:cxnSpLocks/>
            </p:cNvCxnSpPr>
            <p:nvPr/>
          </p:nvCxnSpPr>
          <p:spPr>
            <a:xfrm flipV="1">
              <a:off x="10507772" y="4177054"/>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sp>
          <p:nvSpPr>
            <p:cNvPr id="366" name="TextBox 130">
              <a:extLst>
                <a:ext uri="{FF2B5EF4-FFF2-40B4-BE49-F238E27FC236}">
                  <a16:creationId xmlns:a16="http://schemas.microsoft.com/office/drawing/2014/main" id="{26C5DD22-65E2-4B80-AAE7-00ACCEC7166E}"/>
                </a:ext>
              </a:extLst>
            </p:cNvPr>
            <p:cNvSpPr txBox="1"/>
            <p:nvPr/>
          </p:nvSpPr>
          <p:spPr>
            <a:xfrm>
              <a:off x="11144528" y="3338147"/>
              <a:ext cx="447190" cy="833393"/>
            </a:xfrm>
            <a:prstGeom prst="rect">
              <a:avLst/>
            </a:prstGeom>
            <a:noFill/>
          </p:spPr>
          <p:txBody>
            <a:bodyPr wrap="square" rtlCol="0">
              <a:spAutoFit/>
            </a:bodyPr>
            <a:lstStyle/>
            <a:p>
              <a:r>
                <a:rPr kumimoji="1" lang="ja-JP" altLang="en-US" sz="1200" dirty="0"/>
                <a:t>予測結果</a:t>
              </a:r>
            </a:p>
          </p:txBody>
        </p:sp>
        <p:sp>
          <p:nvSpPr>
            <p:cNvPr id="367" name="テキスト ボックス 366">
              <a:extLst>
                <a:ext uri="{FF2B5EF4-FFF2-40B4-BE49-F238E27FC236}">
                  <a16:creationId xmlns:a16="http://schemas.microsoft.com/office/drawing/2014/main" id="{A21351DD-6905-4AC4-A8C1-9AB23AF79CEC}"/>
                </a:ext>
              </a:extLst>
            </p:cNvPr>
            <p:cNvSpPr txBox="1"/>
            <p:nvPr/>
          </p:nvSpPr>
          <p:spPr>
            <a:xfrm>
              <a:off x="6539469" y="2010121"/>
              <a:ext cx="1243205" cy="284280"/>
            </a:xfrm>
            <a:prstGeom prst="rect">
              <a:avLst/>
            </a:prstGeom>
            <a:noFill/>
          </p:spPr>
          <p:txBody>
            <a:bodyPr wrap="square" rtlCol="0">
              <a:spAutoFit/>
            </a:bodyPr>
            <a:lstStyle/>
            <a:p>
              <a:pPr algn="ctr"/>
              <a:r>
                <a:rPr kumimoji="1" lang="ja-JP" altLang="en-US" sz="1050" dirty="0"/>
                <a:t>人工ニューロン</a:t>
              </a:r>
            </a:p>
          </p:txBody>
        </p:sp>
        <p:cxnSp>
          <p:nvCxnSpPr>
            <p:cNvPr id="369" name="コネクタ: 曲線 368">
              <a:extLst>
                <a:ext uri="{FF2B5EF4-FFF2-40B4-BE49-F238E27FC236}">
                  <a16:creationId xmlns:a16="http://schemas.microsoft.com/office/drawing/2014/main" id="{9F0E19CB-F378-4389-800F-15180AA4A535}"/>
                </a:ext>
              </a:extLst>
            </p:cNvPr>
            <p:cNvCxnSpPr>
              <a:cxnSpLocks/>
              <a:stCxn id="367" idx="3"/>
              <a:endCxn id="70" idx="1"/>
            </p:cNvCxnSpPr>
            <p:nvPr/>
          </p:nvCxnSpPr>
          <p:spPr>
            <a:xfrm>
              <a:off x="7782674" y="2152261"/>
              <a:ext cx="165163" cy="56254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71" name="テキスト ボックス 370">
              <a:extLst>
                <a:ext uri="{FF2B5EF4-FFF2-40B4-BE49-F238E27FC236}">
                  <a16:creationId xmlns:a16="http://schemas.microsoft.com/office/drawing/2014/main" id="{84B83CA3-3D87-406B-9B83-767D0DC3B344}"/>
                </a:ext>
              </a:extLst>
            </p:cNvPr>
            <p:cNvSpPr txBox="1"/>
            <p:nvPr/>
          </p:nvSpPr>
          <p:spPr>
            <a:xfrm>
              <a:off x="6096000" y="2804620"/>
              <a:ext cx="691584" cy="253916"/>
            </a:xfrm>
            <a:prstGeom prst="rect">
              <a:avLst/>
            </a:prstGeom>
            <a:noFill/>
          </p:spPr>
          <p:txBody>
            <a:bodyPr wrap="square" rtlCol="0">
              <a:spAutoFit/>
            </a:bodyPr>
            <a:lstStyle/>
            <a:p>
              <a:pPr algn="ctr"/>
              <a:r>
                <a:rPr kumimoji="1" lang="ja-JP" altLang="en-US" sz="1050" dirty="0"/>
                <a:t>エッジ</a:t>
              </a:r>
            </a:p>
          </p:txBody>
        </p:sp>
        <p:cxnSp>
          <p:nvCxnSpPr>
            <p:cNvPr id="372" name="コネクタ: 曲線 371">
              <a:extLst>
                <a:ext uri="{FF2B5EF4-FFF2-40B4-BE49-F238E27FC236}">
                  <a16:creationId xmlns:a16="http://schemas.microsoft.com/office/drawing/2014/main" id="{A4DC8DF7-BFC6-40B1-8321-39926062A335}"/>
                </a:ext>
              </a:extLst>
            </p:cNvPr>
            <p:cNvCxnSpPr>
              <a:cxnSpLocks/>
              <a:stCxn id="371" idx="3"/>
              <a:endCxn id="410" idx="0"/>
            </p:cNvCxnSpPr>
            <p:nvPr/>
          </p:nvCxnSpPr>
          <p:spPr>
            <a:xfrm>
              <a:off x="6787584" y="2931578"/>
              <a:ext cx="811983" cy="1933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6" name="テキスト ボックス 395">
              <a:extLst>
                <a:ext uri="{FF2B5EF4-FFF2-40B4-BE49-F238E27FC236}">
                  <a16:creationId xmlns:a16="http://schemas.microsoft.com/office/drawing/2014/main" id="{E584BD84-F04B-4137-8860-04E610ADC542}"/>
                </a:ext>
              </a:extLst>
            </p:cNvPr>
            <p:cNvSpPr txBox="1"/>
            <p:nvPr/>
          </p:nvSpPr>
          <p:spPr>
            <a:xfrm>
              <a:off x="6959781" y="5091552"/>
              <a:ext cx="668943" cy="261610"/>
            </a:xfrm>
            <a:prstGeom prst="rect">
              <a:avLst/>
            </a:prstGeom>
            <a:noFill/>
          </p:spPr>
          <p:txBody>
            <a:bodyPr wrap="square" rtlCol="0">
              <a:spAutoFit/>
            </a:bodyPr>
            <a:lstStyle/>
            <a:p>
              <a:pPr algn="l"/>
              <a:r>
                <a:rPr kumimoji="1" lang="ja-JP" altLang="en-US" sz="1050" dirty="0"/>
                <a:t>入力層</a:t>
              </a:r>
              <a:endParaRPr kumimoji="1" lang="ja-JP" altLang="en-US" sz="1100" dirty="0"/>
            </a:p>
          </p:txBody>
        </p:sp>
        <p:sp>
          <p:nvSpPr>
            <p:cNvPr id="398" name="テキスト ボックス 397">
              <a:extLst>
                <a:ext uri="{FF2B5EF4-FFF2-40B4-BE49-F238E27FC236}">
                  <a16:creationId xmlns:a16="http://schemas.microsoft.com/office/drawing/2014/main" id="{7888DBB5-D62C-4874-81A5-3611785F521B}"/>
                </a:ext>
              </a:extLst>
            </p:cNvPr>
            <p:cNvSpPr txBox="1"/>
            <p:nvPr/>
          </p:nvSpPr>
          <p:spPr>
            <a:xfrm>
              <a:off x="10149105" y="5076312"/>
              <a:ext cx="668943" cy="253916"/>
            </a:xfrm>
            <a:prstGeom prst="rect">
              <a:avLst/>
            </a:prstGeom>
            <a:noFill/>
          </p:spPr>
          <p:txBody>
            <a:bodyPr wrap="square" rtlCol="0">
              <a:spAutoFit/>
            </a:bodyPr>
            <a:lstStyle/>
            <a:p>
              <a:pPr algn="l"/>
              <a:r>
                <a:rPr kumimoji="1" lang="ja-JP" altLang="en-US" sz="1050" dirty="0"/>
                <a:t>出力層</a:t>
              </a:r>
              <a:endParaRPr kumimoji="1" lang="ja-JP" altLang="en-US" sz="1100" dirty="0"/>
            </a:p>
          </p:txBody>
        </p:sp>
        <p:sp>
          <p:nvSpPr>
            <p:cNvPr id="402" name="左大かっこ 401">
              <a:extLst>
                <a:ext uri="{FF2B5EF4-FFF2-40B4-BE49-F238E27FC236}">
                  <a16:creationId xmlns:a16="http://schemas.microsoft.com/office/drawing/2014/main" id="{041C9BE8-E06B-41DA-B09A-FF70E084F3D0}"/>
                </a:ext>
              </a:extLst>
            </p:cNvPr>
            <p:cNvSpPr/>
            <p:nvPr/>
          </p:nvSpPr>
          <p:spPr>
            <a:xfrm rot="16200000">
              <a:off x="8764807" y="4152421"/>
              <a:ext cx="111937" cy="2020230"/>
            </a:xfrm>
            <a:prstGeom prst="leftBracket">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7" name="テキスト ボックス 396">
              <a:extLst>
                <a:ext uri="{FF2B5EF4-FFF2-40B4-BE49-F238E27FC236}">
                  <a16:creationId xmlns:a16="http://schemas.microsoft.com/office/drawing/2014/main" id="{61E8A6CB-CEED-4EC0-991B-B86C786E3DD8}"/>
                </a:ext>
              </a:extLst>
            </p:cNvPr>
            <p:cNvSpPr txBox="1"/>
            <p:nvPr/>
          </p:nvSpPr>
          <p:spPr>
            <a:xfrm>
              <a:off x="8595409" y="5103471"/>
              <a:ext cx="668943" cy="253916"/>
            </a:xfrm>
            <a:prstGeom prst="rect">
              <a:avLst/>
            </a:prstGeom>
            <a:solidFill>
              <a:schemeClr val="bg1"/>
            </a:solidFill>
          </p:spPr>
          <p:txBody>
            <a:bodyPr wrap="square" rtlCol="0">
              <a:spAutoFit/>
            </a:bodyPr>
            <a:lstStyle/>
            <a:p>
              <a:pPr algn="l"/>
              <a:r>
                <a:rPr kumimoji="1" lang="ja-JP" altLang="en-US" sz="1050" dirty="0"/>
                <a:t>中間層</a:t>
              </a:r>
              <a:endParaRPr kumimoji="1" lang="ja-JP" altLang="en-US" sz="1100" dirty="0"/>
            </a:p>
          </p:txBody>
        </p:sp>
        <mc:AlternateContent xmlns:mc="http://schemas.openxmlformats.org/markup-compatibility/2006" xmlns:a14="http://schemas.microsoft.com/office/drawing/2010/main">
          <mc:Choice Requires="a14">
            <p:sp>
              <p:nvSpPr>
                <p:cNvPr id="405" name="正方形/長方形 404">
                  <a:extLst>
                    <a:ext uri="{FF2B5EF4-FFF2-40B4-BE49-F238E27FC236}">
                      <a16:creationId xmlns:a16="http://schemas.microsoft.com/office/drawing/2014/main" id="{F837E5CF-F1FB-4B99-ABD8-6212AE049F6E}"/>
                    </a:ext>
                  </a:extLst>
                </p:cNvPr>
                <p:cNvSpPr/>
                <p:nvPr/>
              </p:nvSpPr>
              <p:spPr>
                <a:xfrm>
                  <a:off x="7116789" y="3064534"/>
                  <a:ext cx="37555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pt-BR" altLang="ja-JP" sz="1200" i="1">
                                <a:solidFill>
                                  <a:schemeClr val="bg1"/>
                                </a:solidFill>
                                <a:latin typeface="Cambria Math" panose="02040503050406030204" pitchFamily="18" charset="0"/>
                              </a:rPr>
                              <m:t>0</m:t>
                            </m:r>
                          </m:sub>
                        </m:sSub>
                      </m:oMath>
                    </m:oMathPara>
                  </a14:m>
                  <a:endParaRPr lang="ja-JP" altLang="en-US" dirty="0">
                    <a:solidFill>
                      <a:schemeClr val="bg1"/>
                    </a:solidFill>
                  </a:endParaRPr>
                </a:p>
              </p:txBody>
            </p:sp>
          </mc:Choice>
          <mc:Fallback xmlns="">
            <p:sp>
              <p:nvSpPr>
                <p:cNvPr id="405" name="正方形/長方形 404">
                  <a:extLst>
                    <a:ext uri="{FF2B5EF4-FFF2-40B4-BE49-F238E27FC236}">
                      <a16:creationId xmlns:a16="http://schemas.microsoft.com/office/drawing/2014/main" id="{F837E5CF-F1FB-4B99-ABD8-6212AE049F6E}"/>
                    </a:ext>
                  </a:extLst>
                </p:cNvPr>
                <p:cNvSpPr>
                  <a:spLocks noRot="1" noChangeAspect="1" noMove="1" noResize="1" noEditPoints="1" noAdjustHandles="1" noChangeArrowheads="1" noChangeShapeType="1" noTextEdit="1"/>
                </p:cNvSpPr>
                <p:nvPr/>
              </p:nvSpPr>
              <p:spPr>
                <a:xfrm>
                  <a:off x="7116789" y="3064534"/>
                  <a:ext cx="375551" cy="276999"/>
                </a:xfrm>
                <a:prstGeom prst="rect">
                  <a:avLst/>
                </a:prstGeom>
                <a:blipFill>
                  <a:blip r:embed="rId5"/>
                  <a:stretch>
                    <a:fillRect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6" name="正方形/長方形 405">
                  <a:extLst>
                    <a:ext uri="{FF2B5EF4-FFF2-40B4-BE49-F238E27FC236}">
                      <a16:creationId xmlns:a16="http://schemas.microsoft.com/office/drawing/2014/main" id="{DAF83B3E-2247-4263-BFEE-562928E67E79}"/>
                    </a:ext>
                  </a:extLst>
                </p:cNvPr>
                <p:cNvSpPr/>
                <p:nvPr/>
              </p:nvSpPr>
              <p:spPr>
                <a:xfrm>
                  <a:off x="7104112" y="3378558"/>
                  <a:ext cx="37196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1</m:t>
                            </m:r>
                          </m:sub>
                        </m:sSub>
                      </m:oMath>
                    </m:oMathPara>
                  </a14:m>
                  <a:endParaRPr lang="ja-JP" altLang="en-US" dirty="0">
                    <a:solidFill>
                      <a:schemeClr val="bg1"/>
                    </a:solidFill>
                  </a:endParaRPr>
                </a:p>
              </p:txBody>
            </p:sp>
          </mc:Choice>
          <mc:Fallback xmlns="">
            <p:sp>
              <p:nvSpPr>
                <p:cNvPr id="406" name="正方形/長方形 405">
                  <a:extLst>
                    <a:ext uri="{FF2B5EF4-FFF2-40B4-BE49-F238E27FC236}">
                      <a16:creationId xmlns:a16="http://schemas.microsoft.com/office/drawing/2014/main" id="{DAF83B3E-2247-4263-BFEE-562928E67E79}"/>
                    </a:ext>
                  </a:extLst>
                </p:cNvPr>
                <p:cNvSpPr>
                  <a:spLocks noRot="1" noChangeAspect="1" noMove="1" noResize="1" noEditPoints="1" noAdjustHandles="1" noChangeArrowheads="1" noChangeShapeType="1" noTextEdit="1"/>
                </p:cNvSpPr>
                <p:nvPr/>
              </p:nvSpPr>
              <p:spPr>
                <a:xfrm>
                  <a:off x="7104112" y="3378558"/>
                  <a:ext cx="371961" cy="276999"/>
                </a:xfrm>
                <a:prstGeom prst="rect">
                  <a:avLst/>
                </a:prstGeom>
                <a:blipFill>
                  <a:blip r:embed="rId6"/>
                  <a:stretch>
                    <a:fillRect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7" name="正方形/長方形 406">
                  <a:extLst>
                    <a:ext uri="{FF2B5EF4-FFF2-40B4-BE49-F238E27FC236}">
                      <a16:creationId xmlns:a16="http://schemas.microsoft.com/office/drawing/2014/main" id="{FBFF7143-04A0-4A67-8C7F-5DF5DE079C12}"/>
                    </a:ext>
                  </a:extLst>
                </p:cNvPr>
                <p:cNvSpPr/>
                <p:nvPr/>
              </p:nvSpPr>
              <p:spPr>
                <a:xfrm>
                  <a:off x="7104112" y="3652129"/>
                  <a:ext cx="375552"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2</m:t>
                            </m:r>
                          </m:sub>
                        </m:sSub>
                      </m:oMath>
                    </m:oMathPara>
                  </a14:m>
                  <a:endParaRPr lang="ja-JP" altLang="en-US" dirty="0">
                    <a:solidFill>
                      <a:schemeClr val="bg1"/>
                    </a:solidFill>
                  </a:endParaRPr>
                </a:p>
              </p:txBody>
            </p:sp>
          </mc:Choice>
          <mc:Fallback xmlns="">
            <p:sp>
              <p:nvSpPr>
                <p:cNvPr id="407" name="正方形/長方形 406">
                  <a:extLst>
                    <a:ext uri="{FF2B5EF4-FFF2-40B4-BE49-F238E27FC236}">
                      <a16:creationId xmlns:a16="http://schemas.microsoft.com/office/drawing/2014/main" id="{FBFF7143-04A0-4A67-8C7F-5DF5DE079C12}"/>
                    </a:ext>
                  </a:extLst>
                </p:cNvPr>
                <p:cNvSpPr>
                  <a:spLocks noRot="1" noChangeAspect="1" noMove="1" noResize="1" noEditPoints="1" noAdjustHandles="1" noChangeArrowheads="1" noChangeShapeType="1" noTextEdit="1"/>
                </p:cNvSpPr>
                <p:nvPr/>
              </p:nvSpPr>
              <p:spPr>
                <a:xfrm>
                  <a:off x="7104112" y="3652129"/>
                  <a:ext cx="375552" cy="276999"/>
                </a:xfrm>
                <a:prstGeom prst="rect">
                  <a:avLst/>
                </a:prstGeom>
                <a:blipFill>
                  <a:blip r:embed="rId7"/>
                  <a:stretch>
                    <a:fillRect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8" name="正方形/長方形 407">
                  <a:extLst>
                    <a:ext uri="{FF2B5EF4-FFF2-40B4-BE49-F238E27FC236}">
                      <a16:creationId xmlns:a16="http://schemas.microsoft.com/office/drawing/2014/main" id="{CEFFCD68-7A42-4FB0-A215-CF10C8C054F8}"/>
                    </a:ext>
                  </a:extLst>
                </p:cNvPr>
                <p:cNvSpPr/>
                <p:nvPr/>
              </p:nvSpPr>
              <p:spPr>
                <a:xfrm>
                  <a:off x="7104112" y="4235813"/>
                  <a:ext cx="38549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𝑛</m:t>
                            </m:r>
                          </m:sub>
                        </m:sSub>
                      </m:oMath>
                    </m:oMathPara>
                  </a14:m>
                  <a:endParaRPr lang="ja-JP" altLang="en-US" dirty="0">
                    <a:solidFill>
                      <a:schemeClr val="bg1"/>
                    </a:solidFill>
                  </a:endParaRPr>
                </a:p>
              </p:txBody>
            </p:sp>
          </mc:Choice>
          <mc:Fallback xmlns="">
            <p:sp>
              <p:nvSpPr>
                <p:cNvPr id="408" name="正方形/長方形 407">
                  <a:extLst>
                    <a:ext uri="{FF2B5EF4-FFF2-40B4-BE49-F238E27FC236}">
                      <a16:creationId xmlns:a16="http://schemas.microsoft.com/office/drawing/2014/main" id="{CEFFCD68-7A42-4FB0-A215-CF10C8C054F8}"/>
                    </a:ext>
                  </a:extLst>
                </p:cNvPr>
                <p:cNvSpPr>
                  <a:spLocks noRot="1" noChangeAspect="1" noMove="1" noResize="1" noEditPoints="1" noAdjustHandles="1" noChangeArrowheads="1" noChangeShapeType="1" noTextEdit="1"/>
                </p:cNvSpPr>
                <p:nvPr/>
              </p:nvSpPr>
              <p:spPr>
                <a:xfrm>
                  <a:off x="7104112" y="4235813"/>
                  <a:ext cx="385490" cy="276999"/>
                </a:xfrm>
                <a:prstGeom prst="rect">
                  <a:avLst/>
                </a:prstGeom>
                <a:blipFill>
                  <a:blip r:embed="rId8"/>
                  <a:stretch>
                    <a:fillRect b="-2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0" name="正方形/長方形 409">
                  <a:extLst>
                    <a:ext uri="{FF2B5EF4-FFF2-40B4-BE49-F238E27FC236}">
                      <a16:creationId xmlns:a16="http://schemas.microsoft.com/office/drawing/2014/main" id="{164D150F-B212-4097-8DCC-E4F1F3F8A150}"/>
                    </a:ext>
                  </a:extLst>
                </p:cNvPr>
                <p:cNvSpPr/>
                <p:nvPr/>
              </p:nvSpPr>
              <p:spPr>
                <a:xfrm>
                  <a:off x="7447817" y="3124933"/>
                  <a:ext cx="303499" cy="208115"/>
                </a:xfrm>
                <a:prstGeom prst="rect">
                  <a:avLst/>
                </a:prstGeom>
                <a:noFill/>
              </p:spPr>
              <p:txBody>
                <a:bodyPr wrap="none" anchor="ctr">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0</m:t>
                            </m:r>
                          </m:sub>
                        </m:sSub>
                      </m:oMath>
                    </m:oMathPara>
                  </a14:m>
                  <a:endParaRPr lang="ja-JP" altLang="en-US" dirty="0"/>
                </a:p>
              </p:txBody>
            </p:sp>
          </mc:Choice>
          <mc:Fallback xmlns="">
            <p:sp>
              <p:nvSpPr>
                <p:cNvPr id="410" name="正方形/長方形 409">
                  <a:extLst>
                    <a:ext uri="{FF2B5EF4-FFF2-40B4-BE49-F238E27FC236}">
                      <a16:creationId xmlns:a16="http://schemas.microsoft.com/office/drawing/2014/main" id="{164D150F-B212-4097-8DCC-E4F1F3F8A150}"/>
                    </a:ext>
                  </a:extLst>
                </p:cNvPr>
                <p:cNvSpPr>
                  <a:spLocks noRot="1" noChangeAspect="1" noMove="1" noResize="1" noEditPoints="1" noAdjustHandles="1" noChangeArrowheads="1" noChangeShapeType="1" noTextEdit="1"/>
                </p:cNvSpPr>
                <p:nvPr/>
              </p:nvSpPr>
              <p:spPr>
                <a:xfrm>
                  <a:off x="7447817" y="3124933"/>
                  <a:ext cx="303499" cy="208115"/>
                </a:xfrm>
                <a:prstGeom prst="rect">
                  <a:avLst/>
                </a:prstGeom>
                <a:blipFill>
                  <a:blip r:embed="rId9"/>
                  <a:stretch>
                    <a:fillRect r="-4348"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1" name="正方形/長方形 410">
                  <a:extLst>
                    <a:ext uri="{FF2B5EF4-FFF2-40B4-BE49-F238E27FC236}">
                      <a16:creationId xmlns:a16="http://schemas.microsoft.com/office/drawing/2014/main" id="{EB070F4A-FCD7-4494-87FC-2C8316BF4D5B}"/>
                    </a:ext>
                  </a:extLst>
                </p:cNvPr>
                <p:cNvSpPr/>
                <p:nvPr/>
              </p:nvSpPr>
              <p:spPr>
                <a:xfrm>
                  <a:off x="7444821" y="3428953"/>
                  <a:ext cx="273455" cy="189195"/>
                </a:xfrm>
                <a:prstGeom prst="rect">
                  <a:avLst/>
                </a:prstGeom>
                <a:noFill/>
              </p:spPr>
              <p:txBody>
                <a:bodyPr wrap="none" anchor="ctr">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i="1" smtClean="0">
                                <a:latin typeface="Cambria Math" panose="02040503050406030204" pitchFamily="18" charset="0"/>
                              </a:rPr>
                              <m:t>1</m:t>
                            </m:r>
                          </m:sub>
                        </m:sSub>
                      </m:oMath>
                    </m:oMathPara>
                  </a14:m>
                  <a:endParaRPr kumimoji="1" lang="ja-JP" altLang="en-US" sz="1200" i="1" dirty="0">
                    <a:latin typeface="Cambria Math" panose="02040503050406030204" pitchFamily="18" charset="0"/>
                  </a:endParaRPr>
                </a:p>
              </p:txBody>
            </p:sp>
          </mc:Choice>
          <mc:Fallback xmlns="">
            <p:sp>
              <p:nvSpPr>
                <p:cNvPr id="411" name="正方形/長方形 410">
                  <a:extLst>
                    <a:ext uri="{FF2B5EF4-FFF2-40B4-BE49-F238E27FC236}">
                      <a16:creationId xmlns:a16="http://schemas.microsoft.com/office/drawing/2014/main" id="{EB070F4A-FCD7-4494-87FC-2C8316BF4D5B}"/>
                    </a:ext>
                  </a:extLst>
                </p:cNvPr>
                <p:cNvSpPr>
                  <a:spLocks noRot="1" noChangeAspect="1" noMove="1" noResize="1" noEditPoints="1" noAdjustHandles="1" noChangeArrowheads="1" noChangeShapeType="1" noTextEdit="1"/>
                </p:cNvSpPr>
                <p:nvPr/>
              </p:nvSpPr>
              <p:spPr>
                <a:xfrm>
                  <a:off x="7444821" y="3428953"/>
                  <a:ext cx="273455" cy="189195"/>
                </a:xfrm>
                <a:prstGeom prst="rect">
                  <a:avLst/>
                </a:prstGeom>
                <a:blipFill>
                  <a:blip r:embed="rId10"/>
                  <a:stretch>
                    <a:fillRect r="-14286"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3" name="正方形/長方形 412">
                  <a:extLst>
                    <a:ext uri="{FF2B5EF4-FFF2-40B4-BE49-F238E27FC236}">
                      <a16:creationId xmlns:a16="http://schemas.microsoft.com/office/drawing/2014/main" id="{C19E1448-9B20-4179-BFB3-2BD6F8C1FD5D}"/>
                    </a:ext>
                  </a:extLst>
                </p:cNvPr>
                <p:cNvSpPr/>
                <p:nvPr/>
              </p:nvSpPr>
              <p:spPr>
                <a:xfrm>
                  <a:off x="7414914" y="4246846"/>
                  <a:ext cx="40927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a:latin typeface="Cambria Math" panose="02040503050406030204" pitchFamily="18" charset="0"/>
                              </a:rPr>
                            </m:ctrlPr>
                          </m:sSubPr>
                          <m:e>
                            <m:r>
                              <a:rPr kumimoji="1" lang="en-US" altLang="ja-JP" sz="1200" i="1" smtClean="0">
                                <a:latin typeface="Cambria Math" panose="02040503050406030204" pitchFamily="18" charset="0"/>
                              </a:rPr>
                              <m:t>𝑤</m:t>
                            </m:r>
                          </m:e>
                          <m:sub>
                            <m:r>
                              <a:rPr kumimoji="1" lang="en-US" altLang="ja-JP" sz="1200" i="1">
                                <a:latin typeface="Cambria Math" panose="02040503050406030204" pitchFamily="18" charset="0"/>
                              </a:rPr>
                              <m:t>𝑛</m:t>
                            </m:r>
                          </m:sub>
                        </m:sSub>
                      </m:oMath>
                    </m:oMathPara>
                  </a14:m>
                  <a:endParaRPr kumimoji="1" lang="ja-JP" altLang="en-US" sz="1200" i="1" dirty="0">
                    <a:latin typeface="Cambria Math" panose="02040503050406030204" pitchFamily="18" charset="0"/>
                  </a:endParaRPr>
                </a:p>
              </p:txBody>
            </p:sp>
          </mc:Choice>
          <mc:Fallback xmlns="">
            <p:sp>
              <p:nvSpPr>
                <p:cNvPr id="413" name="正方形/長方形 412">
                  <a:extLst>
                    <a:ext uri="{FF2B5EF4-FFF2-40B4-BE49-F238E27FC236}">
                      <a16:creationId xmlns:a16="http://schemas.microsoft.com/office/drawing/2014/main" id="{C19E1448-9B20-4179-BFB3-2BD6F8C1FD5D}"/>
                    </a:ext>
                  </a:extLst>
                </p:cNvPr>
                <p:cNvSpPr>
                  <a:spLocks noRot="1" noChangeAspect="1" noMove="1" noResize="1" noEditPoints="1" noAdjustHandles="1" noChangeArrowheads="1" noChangeShapeType="1" noTextEdit="1"/>
                </p:cNvSpPr>
                <p:nvPr/>
              </p:nvSpPr>
              <p:spPr>
                <a:xfrm>
                  <a:off x="7414914" y="4246846"/>
                  <a:ext cx="409278" cy="276999"/>
                </a:xfrm>
                <a:prstGeom prst="rect">
                  <a:avLst/>
                </a:prstGeom>
                <a:blipFill>
                  <a:blip r:embed="rId11"/>
                  <a:stretch>
                    <a:fillRect b="-2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4" name="正方形/長方形 413">
                  <a:extLst>
                    <a:ext uri="{FF2B5EF4-FFF2-40B4-BE49-F238E27FC236}">
                      <a16:creationId xmlns:a16="http://schemas.microsoft.com/office/drawing/2014/main" id="{FD70E770-4E16-428A-9899-FAA0E5D30C79}"/>
                    </a:ext>
                  </a:extLst>
                </p:cNvPr>
                <p:cNvSpPr/>
                <p:nvPr/>
              </p:nvSpPr>
              <p:spPr>
                <a:xfrm>
                  <a:off x="7418627" y="3683725"/>
                  <a:ext cx="4039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a:latin typeface="Cambria Math" panose="02040503050406030204" pitchFamily="18" charset="0"/>
                              </a:rPr>
                            </m:ctrlPr>
                          </m:sSubPr>
                          <m:e>
                            <m:r>
                              <a:rPr kumimoji="1" lang="en-US" altLang="ja-JP" sz="1200" i="1" smtClean="0">
                                <a:latin typeface="Cambria Math" panose="02040503050406030204" pitchFamily="18" charset="0"/>
                              </a:rPr>
                              <m:t>𝑤</m:t>
                            </m:r>
                          </m:e>
                          <m:sub>
                            <m:r>
                              <a:rPr kumimoji="1" lang="en-US" altLang="ja-JP" sz="1200" i="1">
                                <a:latin typeface="Cambria Math" panose="02040503050406030204" pitchFamily="18" charset="0"/>
                              </a:rPr>
                              <m:t>3</m:t>
                            </m:r>
                          </m:sub>
                        </m:sSub>
                      </m:oMath>
                    </m:oMathPara>
                  </a14:m>
                  <a:endParaRPr kumimoji="1" lang="ja-JP" altLang="en-US" sz="1200" i="1" dirty="0">
                    <a:latin typeface="Cambria Math" panose="02040503050406030204" pitchFamily="18" charset="0"/>
                  </a:endParaRPr>
                </a:p>
              </p:txBody>
            </p:sp>
          </mc:Choice>
          <mc:Fallback xmlns="">
            <p:sp>
              <p:nvSpPr>
                <p:cNvPr id="414" name="正方形/長方形 413">
                  <a:extLst>
                    <a:ext uri="{FF2B5EF4-FFF2-40B4-BE49-F238E27FC236}">
                      <a16:creationId xmlns:a16="http://schemas.microsoft.com/office/drawing/2014/main" id="{FD70E770-4E16-428A-9899-FAA0E5D30C79}"/>
                    </a:ext>
                  </a:extLst>
                </p:cNvPr>
                <p:cNvSpPr>
                  <a:spLocks noRot="1" noChangeAspect="1" noMove="1" noResize="1" noEditPoints="1" noAdjustHandles="1" noChangeArrowheads="1" noChangeShapeType="1" noTextEdit="1"/>
                </p:cNvSpPr>
                <p:nvPr/>
              </p:nvSpPr>
              <p:spPr>
                <a:xfrm>
                  <a:off x="7418627" y="3683725"/>
                  <a:ext cx="403957" cy="276999"/>
                </a:xfrm>
                <a:prstGeom prst="rect">
                  <a:avLst/>
                </a:prstGeom>
                <a:blipFill>
                  <a:blip r:embed="rId12"/>
                  <a:stretch>
                    <a:fillRect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8" name="正方形/長方形 427">
                  <a:extLst>
                    <a:ext uri="{FF2B5EF4-FFF2-40B4-BE49-F238E27FC236}">
                      <a16:creationId xmlns:a16="http://schemas.microsoft.com/office/drawing/2014/main" id="{70CE9E1A-DBFF-4200-A853-DE1E8A5022CC}"/>
                    </a:ext>
                  </a:extLst>
                </p:cNvPr>
                <p:cNvSpPr/>
                <p:nvPr/>
              </p:nvSpPr>
              <p:spPr>
                <a:xfrm>
                  <a:off x="7099449" y="2312088"/>
                  <a:ext cx="37375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0</m:t>
                            </m:r>
                          </m:sub>
                        </m:sSub>
                      </m:oMath>
                    </m:oMathPara>
                  </a14:m>
                  <a:endParaRPr lang="ja-JP" altLang="en-US" dirty="0"/>
                </a:p>
              </p:txBody>
            </p:sp>
          </mc:Choice>
          <mc:Fallback xmlns="">
            <p:sp>
              <p:nvSpPr>
                <p:cNvPr id="428" name="正方形/長方形 427">
                  <a:extLst>
                    <a:ext uri="{FF2B5EF4-FFF2-40B4-BE49-F238E27FC236}">
                      <a16:creationId xmlns:a16="http://schemas.microsoft.com/office/drawing/2014/main" id="{70CE9E1A-DBFF-4200-A853-DE1E8A5022CC}"/>
                    </a:ext>
                  </a:extLst>
                </p:cNvPr>
                <p:cNvSpPr>
                  <a:spLocks noRot="1" noChangeAspect="1" noMove="1" noResize="1" noEditPoints="1" noAdjustHandles="1" noChangeArrowheads="1" noChangeShapeType="1" noTextEdit="1"/>
                </p:cNvSpPr>
                <p:nvPr/>
              </p:nvSpPr>
              <p:spPr>
                <a:xfrm>
                  <a:off x="7099449" y="2312088"/>
                  <a:ext cx="373756" cy="276999"/>
                </a:xfrm>
                <a:prstGeom prst="rect">
                  <a:avLst/>
                </a:prstGeom>
                <a:blipFill>
                  <a:blip r:embed="rId13"/>
                  <a:stretch>
                    <a:fillRect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9" name="正方形/長方形 428">
                  <a:extLst>
                    <a:ext uri="{FF2B5EF4-FFF2-40B4-BE49-F238E27FC236}">
                      <a16:creationId xmlns:a16="http://schemas.microsoft.com/office/drawing/2014/main" id="{E6BDCD87-4FE4-40B7-95AD-571BC18BE4E8}"/>
                    </a:ext>
                  </a:extLst>
                </p:cNvPr>
                <p:cNvSpPr/>
                <p:nvPr/>
              </p:nvSpPr>
              <p:spPr>
                <a:xfrm>
                  <a:off x="7882484" y="2315566"/>
                  <a:ext cx="3701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m:t>
                            </m:r>
                          </m:sub>
                        </m:sSub>
                      </m:oMath>
                    </m:oMathPara>
                  </a14:m>
                  <a:endParaRPr lang="ja-JP" altLang="en-US" dirty="0"/>
                </a:p>
              </p:txBody>
            </p:sp>
          </mc:Choice>
          <mc:Fallback xmlns="">
            <p:sp>
              <p:nvSpPr>
                <p:cNvPr id="429" name="正方形/長方形 428">
                  <a:extLst>
                    <a:ext uri="{FF2B5EF4-FFF2-40B4-BE49-F238E27FC236}">
                      <a16:creationId xmlns:a16="http://schemas.microsoft.com/office/drawing/2014/main" id="{E6BDCD87-4FE4-40B7-95AD-571BC18BE4E8}"/>
                    </a:ext>
                  </a:extLst>
                </p:cNvPr>
                <p:cNvSpPr>
                  <a:spLocks noRot="1" noChangeAspect="1" noMove="1" noResize="1" noEditPoints="1" noAdjustHandles="1" noChangeArrowheads="1" noChangeShapeType="1" noTextEdit="1"/>
                </p:cNvSpPr>
                <p:nvPr/>
              </p:nvSpPr>
              <p:spPr>
                <a:xfrm>
                  <a:off x="7882484" y="2315566"/>
                  <a:ext cx="370166" cy="276999"/>
                </a:xfrm>
                <a:prstGeom prst="rect">
                  <a:avLst/>
                </a:prstGeom>
                <a:blipFill>
                  <a:blip r:embed="rId14"/>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0" name="正方形/長方形 429">
                  <a:extLst>
                    <a:ext uri="{FF2B5EF4-FFF2-40B4-BE49-F238E27FC236}">
                      <a16:creationId xmlns:a16="http://schemas.microsoft.com/office/drawing/2014/main" id="{F1E209DA-A140-460B-8469-8CEAC4BD3B37}"/>
                    </a:ext>
                  </a:extLst>
                </p:cNvPr>
                <p:cNvSpPr/>
                <p:nvPr/>
              </p:nvSpPr>
              <p:spPr>
                <a:xfrm>
                  <a:off x="8620670" y="2304949"/>
                  <a:ext cx="3737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m:t>
                            </m:r>
                          </m:sub>
                        </m:sSub>
                      </m:oMath>
                    </m:oMathPara>
                  </a14:m>
                  <a:endParaRPr lang="ja-JP" altLang="en-US" dirty="0"/>
                </a:p>
              </p:txBody>
            </p:sp>
          </mc:Choice>
          <mc:Fallback xmlns="">
            <p:sp>
              <p:nvSpPr>
                <p:cNvPr id="430" name="正方形/長方形 429">
                  <a:extLst>
                    <a:ext uri="{FF2B5EF4-FFF2-40B4-BE49-F238E27FC236}">
                      <a16:creationId xmlns:a16="http://schemas.microsoft.com/office/drawing/2014/main" id="{F1E209DA-A140-460B-8469-8CEAC4BD3B37}"/>
                    </a:ext>
                  </a:extLst>
                </p:cNvPr>
                <p:cNvSpPr>
                  <a:spLocks noRot="1" noChangeAspect="1" noMove="1" noResize="1" noEditPoints="1" noAdjustHandles="1" noChangeArrowheads="1" noChangeShapeType="1" noTextEdit="1"/>
                </p:cNvSpPr>
                <p:nvPr/>
              </p:nvSpPr>
              <p:spPr>
                <a:xfrm>
                  <a:off x="8620670" y="2304949"/>
                  <a:ext cx="373757" cy="276999"/>
                </a:xfrm>
                <a:prstGeom prst="rect">
                  <a:avLst/>
                </a:prstGeom>
                <a:blipFill>
                  <a:blip r:embed="rId15"/>
                  <a:stretch>
                    <a:fillRect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1" name="正方形/長方形 430">
                  <a:extLst>
                    <a:ext uri="{FF2B5EF4-FFF2-40B4-BE49-F238E27FC236}">
                      <a16:creationId xmlns:a16="http://schemas.microsoft.com/office/drawing/2014/main" id="{F592B822-8DD6-4647-BA24-9440D1EC8A23}"/>
                    </a:ext>
                  </a:extLst>
                </p:cNvPr>
                <p:cNvSpPr/>
                <p:nvPr/>
              </p:nvSpPr>
              <p:spPr>
                <a:xfrm>
                  <a:off x="9466660" y="2295896"/>
                  <a:ext cx="3737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3</m:t>
                            </m:r>
                          </m:sub>
                        </m:sSub>
                      </m:oMath>
                    </m:oMathPara>
                  </a14:m>
                  <a:endParaRPr lang="ja-JP" altLang="en-US" dirty="0"/>
                </a:p>
              </p:txBody>
            </p:sp>
          </mc:Choice>
          <mc:Fallback xmlns="">
            <p:sp>
              <p:nvSpPr>
                <p:cNvPr id="431" name="正方形/長方形 430">
                  <a:extLst>
                    <a:ext uri="{FF2B5EF4-FFF2-40B4-BE49-F238E27FC236}">
                      <a16:creationId xmlns:a16="http://schemas.microsoft.com/office/drawing/2014/main" id="{F592B822-8DD6-4647-BA24-9440D1EC8A23}"/>
                    </a:ext>
                  </a:extLst>
                </p:cNvPr>
                <p:cNvSpPr>
                  <a:spLocks noRot="1" noChangeAspect="1" noMove="1" noResize="1" noEditPoints="1" noAdjustHandles="1" noChangeArrowheads="1" noChangeShapeType="1" noTextEdit="1"/>
                </p:cNvSpPr>
                <p:nvPr/>
              </p:nvSpPr>
              <p:spPr>
                <a:xfrm>
                  <a:off x="9466660" y="2295896"/>
                  <a:ext cx="373757" cy="276999"/>
                </a:xfrm>
                <a:prstGeom prst="rect">
                  <a:avLst/>
                </a:prstGeom>
                <a:blipFill>
                  <a:blip r:embed="rId16"/>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2" name="正方形/長方形 431">
                  <a:extLst>
                    <a:ext uri="{FF2B5EF4-FFF2-40B4-BE49-F238E27FC236}">
                      <a16:creationId xmlns:a16="http://schemas.microsoft.com/office/drawing/2014/main" id="{317C6CD0-6989-4555-B5FF-4DFE67455608}"/>
                    </a:ext>
                  </a:extLst>
                </p:cNvPr>
                <p:cNvSpPr/>
                <p:nvPr/>
              </p:nvSpPr>
              <p:spPr>
                <a:xfrm>
                  <a:off x="10231589" y="2306513"/>
                  <a:ext cx="38369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𝑛</m:t>
                            </m:r>
                          </m:sub>
                        </m:sSub>
                      </m:oMath>
                    </m:oMathPara>
                  </a14:m>
                  <a:endParaRPr lang="ja-JP" altLang="en-US" dirty="0"/>
                </a:p>
              </p:txBody>
            </p:sp>
          </mc:Choice>
          <mc:Fallback xmlns="">
            <p:sp>
              <p:nvSpPr>
                <p:cNvPr id="432" name="正方形/長方形 431">
                  <a:extLst>
                    <a:ext uri="{FF2B5EF4-FFF2-40B4-BE49-F238E27FC236}">
                      <a16:creationId xmlns:a16="http://schemas.microsoft.com/office/drawing/2014/main" id="{317C6CD0-6989-4555-B5FF-4DFE67455608}"/>
                    </a:ext>
                  </a:extLst>
                </p:cNvPr>
                <p:cNvSpPr>
                  <a:spLocks noRot="1" noChangeAspect="1" noMove="1" noResize="1" noEditPoints="1" noAdjustHandles="1" noChangeArrowheads="1" noChangeShapeType="1" noTextEdit="1"/>
                </p:cNvSpPr>
                <p:nvPr/>
              </p:nvSpPr>
              <p:spPr>
                <a:xfrm>
                  <a:off x="10231589" y="2306513"/>
                  <a:ext cx="383695" cy="276999"/>
                </a:xfrm>
                <a:prstGeom prst="rect">
                  <a:avLst/>
                </a:prstGeom>
                <a:blipFill>
                  <a:blip r:embed="rId17"/>
                  <a:stretch>
                    <a:fillRect b="-2500"/>
                  </a:stretch>
                </a:blipFill>
              </p:spPr>
              <p:txBody>
                <a:bodyPr/>
                <a:lstStyle/>
                <a:p>
                  <a:r>
                    <a:rPr lang="ja-JP" altLang="en-US">
                      <a:noFill/>
                    </a:rPr>
                    <a:t> </a:t>
                  </a:r>
                </a:p>
              </p:txBody>
            </p:sp>
          </mc:Fallback>
        </mc:AlternateContent>
        <p:sp>
          <p:nvSpPr>
            <p:cNvPr id="433" name="テキスト ボックス 432">
              <a:extLst>
                <a:ext uri="{FF2B5EF4-FFF2-40B4-BE49-F238E27FC236}">
                  <a16:creationId xmlns:a16="http://schemas.microsoft.com/office/drawing/2014/main" id="{25C857DC-1403-4DC2-85DA-03741DFD6A21}"/>
                </a:ext>
              </a:extLst>
            </p:cNvPr>
            <p:cNvSpPr txBox="1"/>
            <p:nvPr/>
          </p:nvSpPr>
          <p:spPr>
            <a:xfrm>
              <a:off x="5922920" y="2404534"/>
              <a:ext cx="811891" cy="253916"/>
            </a:xfrm>
            <a:prstGeom prst="rect">
              <a:avLst/>
            </a:prstGeom>
            <a:noFill/>
          </p:spPr>
          <p:txBody>
            <a:bodyPr wrap="square" rtlCol="0">
              <a:spAutoFit/>
            </a:bodyPr>
            <a:lstStyle/>
            <a:p>
              <a:pPr algn="ctr"/>
              <a:r>
                <a:rPr kumimoji="1" lang="ja-JP" altLang="en-US" sz="1050" dirty="0"/>
                <a:t>バイアス</a:t>
              </a:r>
            </a:p>
          </p:txBody>
        </p:sp>
        <p:cxnSp>
          <p:nvCxnSpPr>
            <p:cNvPr id="437" name="コネクタ: 曲線 436">
              <a:extLst>
                <a:ext uri="{FF2B5EF4-FFF2-40B4-BE49-F238E27FC236}">
                  <a16:creationId xmlns:a16="http://schemas.microsoft.com/office/drawing/2014/main" id="{E981447D-9B64-4566-9E80-E426F48BD0FA}"/>
                </a:ext>
              </a:extLst>
            </p:cNvPr>
            <p:cNvCxnSpPr>
              <a:cxnSpLocks/>
              <a:stCxn id="433" idx="3"/>
              <a:endCxn id="428" idx="1"/>
            </p:cNvCxnSpPr>
            <p:nvPr/>
          </p:nvCxnSpPr>
          <p:spPr>
            <a:xfrm flipV="1">
              <a:off x="6734811" y="2450588"/>
              <a:ext cx="364638" cy="8090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0" name="テキスト ボックス 439">
                  <a:extLst>
                    <a:ext uri="{FF2B5EF4-FFF2-40B4-BE49-F238E27FC236}">
                      <a16:creationId xmlns:a16="http://schemas.microsoft.com/office/drawing/2014/main" id="{0EA8158E-48A7-479A-A632-1143D3411520}"/>
                    </a:ext>
                  </a:extLst>
                </p:cNvPr>
                <p:cNvSpPr txBox="1"/>
                <p:nvPr/>
              </p:nvSpPr>
              <p:spPr>
                <a:xfrm rot="1428868">
                  <a:off x="8251705" y="2652087"/>
                  <a:ext cx="423516" cy="1895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pt-BR" altLang="ja-JP" sz="1100" i="1" smtClean="0">
                            <a:latin typeface="Cambria Math" panose="02040503050406030204" pitchFamily="18" charset="0"/>
                          </a:rPr>
                          <m:t>𝑓</m:t>
                        </m:r>
                        <m:d>
                          <m:dPr>
                            <m:ctrlPr>
                              <a:rPr kumimoji="1" lang="pt-BR" altLang="ja-JP" sz="1100" i="1" smtClean="0">
                                <a:latin typeface="Cambria Math" panose="02040503050406030204" pitchFamily="18" charset="0"/>
                              </a:rPr>
                            </m:ctrlPr>
                          </m:dPr>
                          <m:e>
                            <m:sSub>
                              <m:sSubPr>
                                <m:ctrlPr>
                                  <a:rPr kumimoji="1" lang="pt-BR" altLang="ja-JP" sz="1100" i="1" smtClean="0">
                                    <a:solidFill>
                                      <a:schemeClr val="tx1"/>
                                    </a:solidFill>
                                    <a:latin typeface="Cambria Math" panose="02040503050406030204" pitchFamily="18" charset="0"/>
                                  </a:rPr>
                                </m:ctrlPr>
                              </m:sSubPr>
                              <m:e>
                                <m:r>
                                  <a:rPr kumimoji="1" lang="en-US" altLang="ja-JP" sz="1100" i="1">
                                    <a:solidFill>
                                      <a:schemeClr val="tx1"/>
                                    </a:solidFill>
                                    <a:latin typeface="Cambria Math" panose="02040503050406030204" pitchFamily="18" charset="0"/>
                                  </a:rPr>
                                  <m:t>𝑢</m:t>
                                </m:r>
                              </m:e>
                              <m:sub>
                                <m:r>
                                  <a:rPr kumimoji="1" lang="pt-BR" altLang="ja-JP" sz="1100" i="1">
                                    <a:solidFill>
                                      <a:schemeClr val="tx1"/>
                                    </a:solidFill>
                                    <a:latin typeface="Cambria Math" panose="02040503050406030204" pitchFamily="18" charset="0"/>
                                  </a:rPr>
                                  <m:t>0</m:t>
                                </m:r>
                              </m:sub>
                            </m:sSub>
                          </m:e>
                        </m:d>
                      </m:oMath>
                    </m:oMathPara>
                  </a14:m>
                  <a:endParaRPr kumimoji="1" lang="ja-JP" altLang="en-US" sz="1100" dirty="0"/>
                </a:p>
              </p:txBody>
            </p:sp>
          </mc:Choice>
          <mc:Fallback xmlns="">
            <p:sp>
              <p:nvSpPr>
                <p:cNvPr id="440" name="テキスト ボックス 439">
                  <a:extLst>
                    <a:ext uri="{FF2B5EF4-FFF2-40B4-BE49-F238E27FC236}">
                      <a16:creationId xmlns:a16="http://schemas.microsoft.com/office/drawing/2014/main" id="{0EA8158E-48A7-479A-A632-1143D3411520}"/>
                    </a:ext>
                  </a:extLst>
                </p:cNvPr>
                <p:cNvSpPr txBox="1">
                  <a:spLocks noRot="1" noChangeAspect="1" noMove="1" noResize="1" noEditPoints="1" noAdjustHandles="1" noChangeArrowheads="1" noChangeShapeType="1" noTextEdit="1"/>
                </p:cNvSpPr>
                <p:nvPr/>
              </p:nvSpPr>
              <p:spPr>
                <a:xfrm rot="1428868">
                  <a:off x="8251705" y="2652087"/>
                  <a:ext cx="423516" cy="189519"/>
                </a:xfrm>
                <a:prstGeom prst="rect">
                  <a:avLst/>
                </a:prstGeom>
                <a:blipFill>
                  <a:blip r:embed="rId18"/>
                  <a:stretch>
                    <a:fillRect l="-14286" t="-3846" b="-1923"/>
                  </a:stretch>
                </a:blipFill>
              </p:spPr>
              <p:txBody>
                <a:bodyPr/>
                <a:lstStyle/>
                <a:p>
                  <a:r>
                    <a:rPr lang="ja-JP" altLang="en-US">
                      <a:noFill/>
                    </a:rPr>
                    <a:t> </a:t>
                  </a:r>
                </a:p>
              </p:txBody>
            </p:sp>
          </mc:Fallback>
        </mc:AlternateContent>
        <p:sp>
          <p:nvSpPr>
            <p:cNvPr id="456" name="テキスト ボックス 455">
              <a:extLst>
                <a:ext uri="{FF2B5EF4-FFF2-40B4-BE49-F238E27FC236}">
                  <a16:creationId xmlns:a16="http://schemas.microsoft.com/office/drawing/2014/main" id="{D4BB5BE8-9028-4DA6-A933-6FC71113366D}"/>
                </a:ext>
              </a:extLst>
            </p:cNvPr>
            <p:cNvSpPr txBox="1"/>
            <p:nvPr/>
          </p:nvSpPr>
          <p:spPr>
            <a:xfrm>
              <a:off x="7831669" y="2009503"/>
              <a:ext cx="945108" cy="253916"/>
            </a:xfrm>
            <a:prstGeom prst="rect">
              <a:avLst/>
            </a:prstGeom>
            <a:noFill/>
          </p:spPr>
          <p:txBody>
            <a:bodyPr wrap="square" rtlCol="0">
              <a:spAutoFit/>
            </a:bodyPr>
            <a:lstStyle/>
            <a:p>
              <a:pPr algn="ctr"/>
              <a:r>
                <a:rPr kumimoji="1" lang="ja-JP" altLang="en-US" sz="1050" dirty="0"/>
                <a:t>活性化関数</a:t>
              </a:r>
            </a:p>
          </p:txBody>
        </p:sp>
        <p:cxnSp>
          <p:nvCxnSpPr>
            <p:cNvPr id="457" name="コネクタ: 曲線 456">
              <a:extLst>
                <a:ext uri="{FF2B5EF4-FFF2-40B4-BE49-F238E27FC236}">
                  <a16:creationId xmlns:a16="http://schemas.microsoft.com/office/drawing/2014/main" id="{B3AC17EB-0BC0-4011-B1FF-8AF9BB8F1986}"/>
                </a:ext>
              </a:extLst>
            </p:cNvPr>
            <p:cNvCxnSpPr>
              <a:cxnSpLocks/>
              <a:stCxn id="456" idx="2"/>
              <a:endCxn id="440" idx="0"/>
            </p:cNvCxnSpPr>
            <p:nvPr/>
          </p:nvCxnSpPr>
          <p:spPr>
            <a:xfrm rot="16200000" flipH="1">
              <a:off x="8204054" y="2363588"/>
              <a:ext cx="396737" cy="19639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4" name="正方形/長方形 473">
                  <a:extLst>
                    <a:ext uri="{FF2B5EF4-FFF2-40B4-BE49-F238E27FC236}">
                      <a16:creationId xmlns:a16="http://schemas.microsoft.com/office/drawing/2014/main" id="{9DABB4FA-39D3-4FC9-9E08-2FF8235EC55B}"/>
                    </a:ext>
                  </a:extLst>
                </p:cNvPr>
                <p:cNvSpPr/>
                <p:nvPr/>
              </p:nvSpPr>
              <p:spPr>
                <a:xfrm>
                  <a:off x="7860606" y="2625456"/>
                  <a:ext cx="38343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𝑢</m:t>
                            </m:r>
                          </m:e>
                          <m:sub>
                            <m:r>
                              <a:rPr kumimoji="1" lang="pt-BR" altLang="ja-JP" sz="1200" i="1">
                                <a:solidFill>
                                  <a:schemeClr val="bg1"/>
                                </a:solidFill>
                                <a:latin typeface="Cambria Math" panose="02040503050406030204" pitchFamily="18" charset="0"/>
                              </a:rPr>
                              <m:t>0</m:t>
                            </m:r>
                          </m:sub>
                        </m:sSub>
                      </m:oMath>
                    </m:oMathPara>
                  </a14:m>
                  <a:endParaRPr lang="ja-JP" altLang="en-US" dirty="0">
                    <a:solidFill>
                      <a:schemeClr val="bg1"/>
                    </a:solidFill>
                  </a:endParaRPr>
                </a:p>
              </p:txBody>
            </p:sp>
          </mc:Choice>
          <mc:Fallback xmlns="">
            <p:sp>
              <p:nvSpPr>
                <p:cNvPr id="474" name="正方形/長方形 473">
                  <a:extLst>
                    <a:ext uri="{FF2B5EF4-FFF2-40B4-BE49-F238E27FC236}">
                      <a16:creationId xmlns:a16="http://schemas.microsoft.com/office/drawing/2014/main" id="{9DABB4FA-39D3-4FC9-9E08-2FF8235EC55B}"/>
                    </a:ext>
                  </a:extLst>
                </p:cNvPr>
                <p:cNvSpPr>
                  <a:spLocks noRot="1" noChangeAspect="1" noMove="1" noResize="1" noEditPoints="1" noAdjustHandles="1" noChangeArrowheads="1" noChangeShapeType="1" noTextEdit="1"/>
                </p:cNvSpPr>
                <p:nvPr/>
              </p:nvSpPr>
              <p:spPr>
                <a:xfrm>
                  <a:off x="7860606" y="2625456"/>
                  <a:ext cx="383438" cy="276999"/>
                </a:xfrm>
                <a:prstGeom prst="rect">
                  <a:avLst/>
                </a:prstGeom>
                <a:blipFill>
                  <a:blip r:embed="rId19"/>
                  <a:stretch>
                    <a:fillRect b="-4878"/>
                  </a:stretch>
                </a:blipFill>
              </p:spPr>
              <p:txBody>
                <a:bodyPr/>
                <a:lstStyle/>
                <a:p>
                  <a:r>
                    <a:rPr lang="ja-JP" altLang="en-US">
                      <a:noFill/>
                    </a:rPr>
                    <a:t> </a:t>
                  </a:r>
                </a:p>
              </p:txBody>
            </p:sp>
          </mc:Fallback>
        </mc:AlternateContent>
      </p:grpSp>
      <p:graphicFrame>
        <p:nvGraphicFramePr>
          <p:cNvPr id="13" name="表 13">
            <a:extLst>
              <a:ext uri="{FF2B5EF4-FFF2-40B4-BE49-F238E27FC236}">
                <a16:creationId xmlns:a16="http://schemas.microsoft.com/office/drawing/2014/main" id="{02263B16-1B98-42ED-9DC2-4DCE996EF7C9}"/>
              </a:ext>
            </a:extLst>
          </p:cNvPr>
          <p:cNvGraphicFramePr>
            <a:graphicFrameLocks noGrp="1"/>
          </p:cNvGraphicFramePr>
          <p:nvPr>
            <p:extLst>
              <p:ext uri="{D42A27DB-BD31-4B8C-83A1-F6EECF244321}">
                <p14:modId xmlns:p14="http://schemas.microsoft.com/office/powerpoint/2010/main" val="3248229295"/>
              </p:ext>
            </p:extLst>
          </p:nvPr>
        </p:nvGraphicFramePr>
        <p:xfrm>
          <a:off x="576874" y="4876607"/>
          <a:ext cx="5281014" cy="1630684"/>
        </p:xfrm>
        <a:graphic>
          <a:graphicData uri="http://schemas.openxmlformats.org/drawingml/2006/table">
            <a:tbl>
              <a:tblPr firstRow="1" bandRow="1">
                <a:tableStyleId>{5C22544A-7EE6-4342-B048-85BDC9FD1C3A}</a:tableStyleId>
              </a:tblPr>
              <a:tblGrid>
                <a:gridCol w="1175951">
                  <a:extLst>
                    <a:ext uri="{9D8B030D-6E8A-4147-A177-3AD203B41FA5}">
                      <a16:colId xmlns:a16="http://schemas.microsoft.com/office/drawing/2014/main" val="473221193"/>
                    </a:ext>
                  </a:extLst>
                </a:gridCol>
                <a:gridCol w="4105063">
                  <a:extLst>
                    <a:ext uri="{9D8B030D-6E8A-4147-A177-3AD203B41FA5}">
                      <a16:colId xmlns:a16="http://schemas.microsoft.com/office/drawing/2014/main" val="205588613"/>
                    </a:ext>
                  </a:extLst>
                </a:gridCol>
              </a:tblGrid>
              <a:tr h="259081">
                <a:tc>
                  <a:txBody>
                    <a:bodyPr/>
                    <a:lstStyle/>
                    <a:p>
                      <a:pPr algn="ctr"/>
                      <a:r>
                        <a:rPr kumimoji="1" lang="ja-JP" altLang="en-US" sz="1100" dirty="0"/>
                        <a:t>名称</a:t>
                      </a:r>
                    </a:p>
                  </a:txBody>
                  <a:tcPr/>
                </a:tc>
                <a:tc>
                  <a:txBody>
                    <a:bodyPr/>
                    <a:lstStyle/>
                    <a:p>
                      <a:pPr algn="ctr"/>
                      <a:r>
                        <a:rPr kumimoji="1" lang="ja-JP" altLang="en-US" sz="1100" dirty="0"/>
                        <a:t>概要</a:t>
                      </a:r>
                    </a:p>
                  </a:txBody>
                  <a:tcPr/>
                </a:tc>
                <a:extLst>
                  <a:ext uri="{0D108BD9-81ED-4DB2-BD59-A6C34878D82A}">
                    <a16:rowId xmlns:a16="http://schemas.microsoft.com/office/drawing/2014/main" val="1456944783"/>
                  </a:ext>
                </a:extLst>
              </a:tr>
              <a:tr h="259081">
                <a:tc>
                  <a:txBody>
                    <a:bodyPr/>
                    <a:lstStyle/>
                    <a:p>
                      <a:r>
                        <a:rPr lang="ja-JP" altLang="en-US" sz="1100" b="0" dirty="0">
                          <a:latin typeface="Meiryo" panose="020B0604030504040204" pitchFamily="50" charset="-128"/>
                          <a:ea typeface="Meiryo" panose="020B0604030504040204" pitchFamily="50" charset="-128"/>
                        </a:rPr>
                        <a:t>ニューロン</a:t>
                      </a:r>
                      <a:endParaRPr kumimoji="1" lang="ja-JP" altLang="en-US" sz="1100" b="0" dirty="0"/>
                    </a:p>
                  </a:txBody>
                  <a:tcPr/>
                </a:tc>
                <a:tc>
                  <a:txBody>
                    <a:bodyPr/>
                    <a:lstStyle/>
                    <a:p>
                      <a:r>
                        <a:rPr lang="ja-JP" altLang="en-US" sz="1100" dirty="0">
                          <a:latin typeface="Meiryo" panose="020B0604030504040204" pitchFamily="50" charset="-128"/>
                          <a:ea typeface="Meiryo" panose="020B0604030504040204" pitchFamily="50" charset="-128"/>
                        </a:rPr>
                        <a:t>脳の神経細胞</a:t>
                      </a:r>
                      <a:endParaRPr kumimoji="1" lang="ja-JP" altLang="en-US" sz="1100" dirty="0"/>
                    </a:p>
                  </a:txBody>
                  <a:tcPr/>
                </a:tc>
                <a:extLst>
                  <a:ext uri="{0D108BD9-81ED-4DB2-BD59-A6C34878D82A}">
                    <a16:rowId xmlns:a16="http://schemas.microsoft.com/office/drawing/2014/main" val="182813886"/>
                  </a:ext>
                </a:extLst>
              </a:tr>
              <a:tr h="259081">
                <a:tc>
                  <a:txBody>
                    <a:bodyPr/>
                    <a:lstStyle/>
                    <a:p>
                      <a:r>
                        <a:rPr lang="ja-JP" altLang="en-US" sz="1100" b="0" dirty="0">
                          <a:latin typeface="Meiryo" panose="020B0604030504040204" pitchFamily="50" charset="-128"/>
                          <a:ea typeface="Meiryo" panose="020B0604030504040204" pitchFamily="50" charset="-128"/>
                        </a:rPr>
                        <a:t>シナプス</a:t>
                      </a:r>
                      <a:endParaRPr kumimoji="1" lang="ja-JP" altLang="en-US" sz="1100" b="0" dirty="0"/>
                    </a:p>
                  </a:txBody>
                  <a:tcPr/>
                </a:tc>
                <a:tc>
                  <a:txBody>
                    <a:bodyPr/>
                    <a:lstStyle/>
                    <a:p>
                      <a:r>
                        <a:rPr lang="ja-JP" altLang="en-US" sz="1100" dirty="0">
                          <a:latin typeface="Meiryo" panose="020B0604030504040204" pitchFamily="50" charset="-128"/>
                          <a:ea typeface="Meiryo" panose="020B0604030504040204" pitchFamily="50" charset="-128"/>
                        </a:rPr>
                        <a:t>ニューロンと他のニューロンとの接合部分</a:t>
                      </a:r>
                      <a:endParaRPr kumimoji="1" lang="ja-JP" altLang="en-US" sz="1100" dirty="0"/>
                    </a:p>
                  </a:txBody>
                  <a:tcPr/>
                </a:tc>
                <a:extLst>
                  <a:ext uri="{0D108BD9-81ED-4DB2-BD59-A6C34878D82A}">
                    <a16:rowId xmlns:a16="http://schemas.microsoft.com/office/drawing/2014/main" val="898704837"/>
                  </a:ext>
                </a:extLst>
              </a:tr>
              <a:tr h="259081">
                <a:tc>
                  <a:txBody>
                    <a:bodyPr/>
                    <a:lstStyle/>
                    <a:p>
                      <a:r>
                        <a:rPr lang="ja-JP" altLang="en-US" sz="1100" b="0" dirty="0">
                          <a:latin typeface="Meiryo" panose="020B0604030504040204" pitchFamily="50" charset="-128"/>
                          <a:ea typeface="Meiryo" panose="020B0604030504040204" pitchFamily="50" charset="-128"/>
                        </a:rPr>
                        <a:t>シナプス結合</a:t>
                      </a:r>
                      <a:endParaRPr kumimoji="1" lang="ja-JP" altLang="en-US" sz="11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dirty="0">
                          <a:latin typeface="Meiryo" panose="020B0604030504040204" pitchFamily="50" charset="-128"/>
                          <a:ea typeface="Meiryo" panose="020B0604030504040204" pitchFamily="50" charset="-128"/>
                        </a:rPr>
                        <a:t>ニューロンから別のニューロンへ信号が伝達される状態</a:t>
                      </a:r>
                    </a:p>
                  </a:txBody>
                  <a:tcPr/>
                </a:tc>
                <a:extLst>
                  <a:ext uri="{0D108BD9-81ED-4DB2-BD59-A6C34878D82A}">
                    <a16:rowId xmlns:a16="http://schemas.microsoft.com/office/drawing/2014/main" val="2296808994"/>
                  </a:ext>
                </a:extLst>
              </a:tr>
              <a:tr h="594360">
                <a:tc>
                  <a:txBody>
                    <a:bodyPr/>
                    <a:lstStyle/>
                    <a:p>
                      <a:r>
                        <a:rPr lang="ja-JP" altLang="en-US" sz="1100" b="0" dirty="0">
                          <a:latin typeface="Meiryo" panose="020B0604030504040204" pitchFamily="50" charset="-128"/>
                          <a:ea typeface="Meiryo" panose="020B0604030504040204" pitchFamily="50" charset="-128"/>
                        </a:rPr>
                        <a:t>活性化</a:t>
                      </a:r>
                      <a:endParaRPr kumimoji="1" lang="ja-JP" altLang="en-US" sz="1100" b="0" dirty="0"/>
                    </a:p>
                  </a:txBody>
                  <a:tcPr/>
                </a:tc>
                <a:tc>
                  <a:txBody>
                    <a:bodyPr/>
                    <a:lstStyle/>
                    <a:p>
                      <a:r>
                        <a:rPr lang="ja-JP" altLang="en-US" sz="1100" dirty="0">
                          <a:latin typeface="Meiryo" panose="020B0604030504040204" pitchFamily="50" charset="-128"/>
                          <a:ea typeface="Meiryo" panose="020B0604030504040204" pitchFamily="50" charset="-128"/>
                        </a:rPr>
                        <a:t>ニューロンが受け取った刺激の大きさが特定の大きさを超えると、次のニューロンへと信号を伝達する。この状態を活性化と呼ぶ。</a:t>
                      </a:r>
                      <a:endParaRPr kumimoji="1" lang="ja-JP" altLang="en-US" sz="1100" dirty="0"/>
                    </a:p>
                  </a:txBody>
                  <a:tcPr/>
                </a:tc>
                <a:extLst>
                  <a:ext uri="{0D108BD9-81ED-4DB2-BD59-A6C34878D82A}">
                    <a16:rowId xmlns:a16="http://schemas.microsoft.com/office/drawing/2014/main" val="4239616015"/>
                  </a:ext>
                </a:extLst>
              </a:tr>
            </a:tbl>
          </a:graphicData>
        </a:graphic>
      </p:graphicFrame>
      <p:graphicFrame>
        <p:nvGraphicFramePr>
          <p:cNvPr id="169" name="表 13">
            <a:extLst>
              <a:ext uri="{FF2B5EF4-FFF2-40B4-BE49-F238E27FC236}">
                <a16:creationId xmlns:a16="http://schemas.microsoft.com/office/drawing/2014/main" id="{716A400E-9A77-468E-807A-F8B4A6A5C3F6}"/>
              </a:ext>
            </a:extLst>
          </p:cNvPr>
          <p:cNvGraphicFramePr>
            <a:graphicFrameLocks noGrp="1"/>
          </p:cNvGraphicFramePr>
          <p:nvPr>
            <p:extLst>
              <p:ext uri="{D42A27DB-BD31-4B8C-83A1-F6EECF244321}">
                <p14:modId xmlns:p14="http://schemas.microsoft.com/office/powerpoint/2010/main" val="676377377"/>
              </p:ext>
            </p:extLst>
          </p:nvPr>
        </p:nvGraphicFramePr>
        <p:xfrm>
          <a:off x="6456040" y="4896260"/>
          <a:ext cx="5281014" cy="1577340"/>
        </p:xfrm>
        <a:graphic>
          <a:graphicData uri="http://schemas.openxmlformats.org/drawingml/2006/table">
            <a:tbl>
              <a:tblPr firstRow="1" bandRow="1">
                <a:tableStyleId>{5C22544A-7EE6-4342-B048-85BDC9FD1C3A}</a:tableStyleId>
              </a:tblPr>
              <a:tblGrid>
                <a:gridCol w="1175951">
                  <a:extLst>
                    <a:ext uri="{9D8B030D-6E8A-4147-A177-3AD203B41FA5}">
                      <a16:colId xmlns:a16="http://schemas.microsoft.com/office/drawing/2014/main" val="473221193"/>
                    </a:ext>
                  </a:extLst>
                </a:gridCol>
                <a:gridCol w="4105063">
                  <a:extLst>
                    <a:ext uri="{9D8B030D-6E8A-4147-A177-3AD203B41FA5}">
                      <a16:colId xmlns:a16="http://schemas.microsoft.com/office/drawing/2014/main" val="205588613"/>
                    </a:ext>
                  </a:extLst>
                </a:gridCol>
              </a:tblGrid>
              <a:tr h="0">
                <a:tc>
                  <a:txBody>
                    <a:bodyPr/>
                    <a:lstStyle/>
                    <a:p>
                      <a:pPr algn="ctr"/>
                      <a:r>
                        <a:rPr kumimoji="1" lang="ja-JP" altLang="en-US" sz="1050" dirty="0"/>
                        <a:t>名称</a:t>
                      </a:r>
                    </a:p>
                  </a:txBody>
                  <a:tcPr/>
                </a:tc>
                <a:tc>
                  <a:txBody>
                    <a:bodyPr/>
                    <a:lstStyle/>
                    <a:p>
                      <a:pPr algn="ctr"/>
                      <a:r>
                        <a:rPr kumimoji="1" lang="ja-JP" altLang="en-US" sz="1050" dirty="0"/>
                        <a:t>概要</a:t>
                      </a:r>
                    </a:p>
                  </a:txBody>
                  <a:tcPr/>
                </a:tc>
                <a:extLst>
                  <a:ext uri="{0D108BD9-81ED-4DB2-BD59-A6C34878D82A}">
                    <a16:rowId xmlns:a16="http://schemas.microsoft.com/office/drawing/2014/main" val="1456944783"/>
                  </a:ext>
                </a:extLst>
              </a:tr>
              <a:tr h="0">
                <a:tc>
                  <a:txBody>
                    <a:bodyPr/>
                    <a:lstStyle/>
                    <a:p>
                      <a:r>
                        <a:rPr lang="ja-JP" altLang="en-US" sz="1050" b="0" dirty="0">
                          <a:latin typeface="Meiryo" panose="020B0604030504040204" pitchFamily="50" charset="-128"/>
                          <a:ea typeface="Meiryo" panose="020B0604030504040204" pitchFamily="50" charset="-128"/>
                        </a:rPr>
                        <a:t>レイヤー</a:t>
                      </a:r>
                      <a:r>
                        <a:rPr lang="en-US" altLang="ja-JP" sz="1050" b="0" dirty="0">
                          <a:latin typeface="Meiryo" panose="020B0604030504040204" pitchFamily="50" charset="-128"/>
                          <a:ea typeface="Meiryo" panose="020B0604030504040204" pitchFamily="50" charset="-128"/>
                        </a:rPr>
                        <a:t>(</a:t>
                      </a:r>
                      <a:r>
                        <a:rPr lang="ja-JP" altLang="en-US" sz="1050" b="0" dirty="0">
                          <a:latin typeface="Meiryo" panose="020B0604030504040204" pitchFamily="50" charset="-128"/>
                          <a:ea typeface="Meiryo" panose="020B0604030504040204" pitchFamily="50" charset="-128"/>
                        </a:rPr>
                        <a:t>層</a:t>
                      </a:r>
                      <a:r>
                        <a:rPr lang="en-US" altLang="ja-JP" sz="1050" b="0" dirty="0">
                          <a:latin typeface="Meiryo" panose="020B0604030504040204" pitchFamily="50" charset="-128"/>
                          <a:ea typeface="Meiryo" panose="020B0604030504040204" pitchFamily="50" charset="-128"/>
                        </a:rPr>
                        <a:t>) </a:t>
                      </a:r>
                      <a:endParaRPr kumimoji="1" lang="ja-JP" altLang="en-US" sz="1050" b="0" dirty="0"/>
                    </a:p>
                  </a:txBody>
                  <a:tcPr/>
                </a:tc>
                <a:tc>
                  <a:txBody>
                    <a:bodyPr/>
                    <a:lstStyle/>
                    <a:p>
                      <a:r>
                        <a:rPr lang="ja-JP" altLang="en-US" sz="1050" dirty="0">
                          <a:latin typeface="Meiryo" panose="020B0604030504040204" pitchFamily="50" charset="-128"/>
                          <a:ea typeface="Meiryo" panose="020B0604030504040204" pitchFamily="50" charset="-128"/>
                        </a:rPr>
                        <a:t>入力層、中間層</a:t>
                      </a:r>
                      <a:r>
                        <a:rPr lang="en-US" altLang="ja-JP" sz="1050" dirty="0">
                          <a:latin typeface="Meiryo" panose="020B0604030504040204" pitchFamily="50" charset="-128"/>
                          <a:ea typeface="Meiryo" panose="020B0604030504040204" pitchFamily="50" charset="-128"/>
                        </a:rPr>
                        <a:t>(</a:t>
                      </a:r>
                      <a:r>
                        <a:rPr lang="ja-JP" altLang="en-US" sz="1050" dirty="0">
                          <a:latin typeface="Meiryo" panose="020B0604030504040204" pitchFamily="50" charset="-128"/>
                          <a:ea typeface="Meiryo" panose="020B0604030504040204" pitchFamily="50" charset="-128"/>
                        </a:rPr>
                        <a:t>隠れ層</a:t>
                      </a:r>
                      <a:r>
                        <a:rPr lang="en-US" altLang="ja-JP" sz="1050" dirty="0">
                          <a:latin typeface="Meiryo" panose="020B0604030504040204" pitchFamily="50" charset="-128"/>
                          <a:ea typeface="Meiryo" panose="020B0604030504040204" pitchFamily="50" charset="-128"/>
                        </a:rPr>
                        <a:t>)</a:t>
                      </a:r>
                      <a:r>
                        <a:rPr lang="ja-JP" altLang="en-US" sz="1050" dirty="0">
                          <a:latin typeface="Meiryo" panose="020B0604030504040204" pitchFamily="50" charset="-128"/>
                          <a:ea typeface="Meiryo" panose="020B0604030504040204" pitchFamily="50" charset="-128"/>
                        </a:rPr>
                        <a:t>、出力層。各層はバイアス変数</a:t>
                      </a:r>
                      <a:r>
                        <a:rPr lang="en-US" altLang="ja-JP" sz="1050" dirty="0">
                          <a:latin typeface="Meiryo" panose="020B0604030504040204" pitchFamily="50" charset="-128"/>
                          <a:ea typeface="Meiryo" panose="020B0604030504040204" pitchFamily="50" charset="-128"/>
                        </a:rPr>
                        <a:t>(b)</a:t>
                      </a:r>
                      <a:r>
                        <a:rPr lang="ja-JP" altLang="en-US" sz="1050" dirty="0">
                          <a:latin typeface="Meiryo" panose="020B0604030504040204" pitchFamily="50" charset="-128"/>
                          <a:ea typeface="Meiryo" panose="020B0604030504040204" pitchFamily="50" charset="-128"/>
                        </a:rPr>
                        <a:t>を持つ。</a:t>
                      </a:r>
                      <a:endParaRPr lang="en-US" altLang="ja-JP" sz="1050" dirty="0">
                        <a:latin typeface="Meiryo" panose="020B0604030504040204" pitchFamily="50" charset="-128"/>
                        <a:ea typeface="Meiryo" panose="020B0604030504040204" pitchFamily="50" charset="-128"/>
                      </a:endParaRPr>
                    </a:p>
                  </a:txBody>
                  <a:tcPr/>
                </a:tc>
                <a:extLst>
                  <a:ext uri="{0D108BD9-81ED-4DB2-BD59-A6C34878D82A}">
                    <a16:rowId xmlns:a16="http://schemas.microsoft.com/office/drawing/2014/main" val="182813886"/>
                  </a:ext>
                </a:extLst>
              </a:tr>
              <a:tr h="0">
                <a:tc>
                  <a:txBody>
                    <a:bodyPr/>
                    <a:lstStyle/>
                    <a:p>
                      <a:r>
                        <a:rPr lang="ja-JP" altLang="en-US" sz="1050" b="0" dirty="0">
                          <a:latin typeface="Meiryo" panose="020B0604030504040204" pitchFamily="50" charset="-128"/>
                          <a:ea typeface="Meiryo" panose="020B0604030504040204" pitchFamily="50" charset="-128"/>
                        </a:rPr>
                        <a:t>人工ニューロン</a:t>
                      </a:r>
                      <a:endParaRPr kumimoji="1" lang="ja-JP" altLang="en-US" sz="1050" b="0" dirty="0"/>
                    </a:p>
                  </a:txBody>
                  <a:tcPr/>
                </a:tc>
                <a:tc>
                  <a:txBody>
                    <a:bodyPr/>
                    <a:lstStyle/>
                    <a:p>
                      <a:r>
                        <a:rPr lang="ja-JP" altLang="en-US" sz="1050" dirty="0">
                          <a:latin typeface="Meiryo" panose="020B0604030504040204" pitchFamily="50" charset="-128"/>
                          <a:ea typeface="Meiryo" panose="020B0604030504040204" pitchFamily="50" charset="-128"/>
                        </a:rPr>
                        <a:t>ニューロンに相当。重み変数</a:t>
                      </a:r>
                      <a:r>
                        <a:rPr lang="en-US" altLang="ja-JP" sz="1050" dirty="0">
                          <a:latin typeface="Meiryo" panose="020B0604030504040204" pitchFamily="50" charset="-128"/>
                          <a:ea typeface="Meiryo" panose="020B0604030504040204" pitchFamily="50" charset="-128"/>
                        </a:rPr>
                        <a:t>(</a:t>
                      </a:r>
                      <a:r>
                        <a:rPr lang="en-US" altLang="ja-JP" sz="1050" i="1" dirty="0">
                          <a:latin typeface="Meiryo" panose="020B0604030504040204" pitchFamily="50" charset="-128"/>
                          <a:ea typeface="Meiryo" panose="020B0604030504040204" pitchFamily="50" charset="-128"/>
                        </a:rPr>
                        <a:t>w</a:t>
                      </a:r>
                      <a:r>
                        <a:rPr lang="en-US" altLang="ja-JP" sz="1050" dirty="0">
                          <a:latin typeface="Meiryo" panose="020B0604030504040204" pitchFamily="50" charset="-128"/>
                          <a:ea typeface="Meiryo" panose="020B0604030504040204" pitchFamily="50" charset="-128"/>
                        </a:rPr>
                        <a:t>)</a:t>
                      </a:r>
                      <a:r>
                        <a:rPr lang="ja-JP" altLang="en-US" sz="1050" dirty="0">
                          <a:latin typeface="Meiryo" panose="020B0604030504040204" pitchFamily="50" charset="-128"/>
                          <a:ea typeface="Meiryo" panose="020B0604030504040204" pitchFamily="50" charset="-128"/>
                        </a:rPr>
                        <a:t>を持つ。</a:t>
                      </a:r>
                      <a:endParaRPr lang="en-US" altLang="ja-JP" sz="1050" dirty="0">
                        <a:latin typeface="Meiryo" panose="020B0604030504040204" pitchFamily="50" charset="-128"/>
                        <a:ea typeface="Meiryo" panose="020B0604030504040204" pitchFamily="50" charset="-128"/>
                      </a:endParaRPr>
                    </a:p>
                  </a:txBody>
                  <a:tcPr/>
                </a:tc>
                <a:extLst>
                  <a:ext uri="{0D108BD9-81ED-4DB2-BD59-A6C34878D82A}">
                    <a16:rowId xmlns:a16="http://schemas.microsoft.com/office/drawing/2014/main" val="898704837"/>
                  </a:ext>
                </a:extLst>
              </a:tr>
              <a:tr h="0">
                <a:tc>
                  <a:txBody>
                    <a:bodyPr/>
                    <a:lstStyle/>
                    <a:p>
                      <a:r>
                        <a:rPr lang="ja-JP" altLang="en-US" sz="1050" b="0" dirty="0">
                          <a:latin typeface="Meiryo" panose="020B0604030504040204" pitchFamily="50" charset="-128"/>
                          <a:ea typeface="Meiryo" panose="020B0604030504040204" pitchFamily="50" charset="-128"/>
                        </a:rPr>
                        <a:t>エッジ</a:t>
                      </a:r>
                      <a:endParaRPr kumimoji="1" lang="ja-JP" altLang="en-US" sz="1050" b="0" dirty="0"/>
                    </a:p>
                  </a:txBody>
                  <a:tcPr/>
                </a:tc>
                <a:tc>
                  <a:txBody>
                    <a:bodyPr/>
                    <a:lstStyle/>
                    <a:p>
                      <a:r>
                        <a:rPr lang="ja-JP" altLang="en-US" sz="1050" dirty="0">
                          <a:latin typeface="Meiryo" panose="020B0604030504040204" pitchFamily="50" charset="-128"/>
                          <a:ea typeface="Meiryo" panose="020B0604030504040204" pitchFamily="50" charset="-128"/>
                        </a:rPr>
                        <a:t>シナプス結合に相当。ノード間を接続する。</a:t>
                      </a:r>
                      <a:endParaRPr lang="en-US" altLang="ja-JP" sz="1050" dirty="0">
                        <a:latin typeface="Meiryo" panose="020B0604030504040204" pitchFamily="50" charset="-128"/>
                        <a:ea typeface="Meiryo" panose="020B0604030504040204" pitchFamily="50" charset="-128"/>
                      </a:endParaRPr>
                    </a:p>
                  </a:txBody>
                  <a:tcPr/>
                </a:tc>
                <a:extLst>
                  <a:ext uri="{0D108BD9-81ED-4DB2-BD59-A6C34878D82A}">
                    <a16:rowId xmlns:a16="http://schemas.microsoft.com/office/drawing/2014/main" val="2296808994"/>
                  </a:ext>
                </a:extLst>
              </a:tr>
              <a:tr h="0">
                <a:tc>
                  <a:txBody>
                    <a:bodyPr/>
                    <a:lstStyle/>
                    <a:p>
                      <a:r>
                        <a:rPr lang="ja-JP" altLang="en-US" sz="1050" b="0" dirty="0">
                          <a:latin typeface="Meiryo" panose="020B0604030504040204" pitchFamily="50" charset="-128"/>
                          <a:ea typeface="Meiryo" panose="020B0604030504040204" pitchFamily="50" charset="-128"/>
                        </a:rPr>
                        <a:t>活性化関数</a:t>
                      </a:r>
                      <a:endParaRPr kumimoji="1" lang="ja-JP" altLang="en-US" sz="1050" b="0" dirty="0"/>
                    </a:p>
                  </a:txBody>
                  <a:tcPr/>
                </a:tc>
                <a:tc>
                  <a:txBody>
                    <a:bodyPr/>
                    <a:lstStyle/>
                    <a:p>
                      <a:r>
                        <a:rPr lang="ja-JP" altLang="en-US" sz="1050" dirty="0">
                          <a:latin typeface="Meiryo" panose="020B0604030504040204" pitchFamily="50" charset="-128"/>
                          <a:ea typeface="Meiryo" panose="020B0604030504040204" pitchFamily="50" charset="-128"/>
                        </a:rPr>
                        <a:t>活性化に相当。次ノードへ伝えるインプット値を決める関数。重み</a:t>
                      </a:r>
                      <a:r>
                        <a:rPr lang="en-US" altLang="ja-JP" sz="1050" dirty="0">
                          <a:latin typeface="Meiryo" panose="020B0604030504040204" pitchFamily="50" charset="-128"/>
                          <a:ea typeface="Meiryo" panose="020B0604030504040204" pitchFamily="50" charset="-128"/>
                        </a:rPr>
                        <a:t>w</a:t>
                      </a:r>
                      <a:r>
                        <a:rPr lang="ja-JP" altLang="en-US" sz="1050" dirty="0">
                          <a:latin typeface="Meiryo" panose="020B0604030504040204" pitchFamily="50" charset="-128"/>
                          <a:ea typeface="Meiryo" panose="020B0604030504040204" pitchFamily="50" charset="-128"/>
                        </a:rPr>
                        <a:t>、バイアス</a:t>
                      </a:r>
                      <a:r>
                        <a:rPr lang="en-US" altLang="ja-JP" sz="1050" dirty="0">
                          <a:latin typeface="Meiryo" panose="020B0604030504040204" pitchFamily="50" charset="-128"/>
                          <a:ea typeface="Meiryo" panose="020B0604030504040204" pitchFamily="50" charset="-128"/>
                        </a:rPr>
                        <a:t>b</a:t>
                      </a:r>
                      <a:r>
                        <a:rPr lang="ja-JP" altLang="en-US" sz="1050" dirty="0">
                          <a:latin typeface="Meiryo" panose="020B0604030504040204" pitchFamily="50" charset="-128"/>
                          <a:ea typeface="Meiryo" panose="020B0604030504040204" pitchFamily="50" charset="-128"/>
                        </a:rPr>
                        <a:t>、活性化関数の計算値から次ノードへのインプット値を決める。</a:t>
                      </a:r>
                      <a:endParaRPr kumimoji="1" lang="ja-JP" altLang="en-US" sz="1050" dirty="0"/>
                    </a:p>
                  </a:txBody>
                  <a:tcPr/>
                </a:tc>
                <a:extLst>
                  <a:ext uri="{0D108BD9-81ED-4DB2-BD59-A6C34878D82A}">
                    <a16:rowId xmlns:a16="http://schemas.microsoft.com/office/drawing/2014/main" val="4239616015"/>
                  </a:ext>
                </a:extLst>
              </a:tr>
            </a:tbl>
          </a:graphicData>
        </a:graphic>
      </p:graphicFrame>
    </p:spTree>
    <p:extLst>
      <p:ext uri="{BB962C8B-B14F-4D97-AF65-F5344CB8AC3E}">
        <p14:creationId xmlns:p14="http://schemas.microsoft.com/office/powerpoint/2010/main" val="1256319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527D99-40A8-4703-9578-72F409D59EB9}"/>
              </a:ext>
            </a:extLst>
          </p:cNvPr>
          <p:cNvSpPr>
            <a:spLocks noGrp="1"/>
          </p:cNvSpPr>
          <p:nvPr>
            <p:ph type="sldNum" sz="quarter" idx="4"/>
          </p:nvPr>
        </p:nvSpPr>
        <p:spPr/>
        <p:txBody>
          <a:bodyPr/>
          <a:lstStyle/>
          <a:p>
            <a:fld id="{9415C552-2568-46D4-A4ED-2F86E9B30B54}" type="slidenum">
              <a:rPr kumimoji="1" lang="ja-JP" altLang="en-US" smtClean="0"/>
              <a:t>5</a:t>
            </a:fld>
            <a:endParaRPr kumimoji="1" lang="ja-JP" altLang="en-US"/>
          </a:p>
        </p:txBody>
      </p:sp>
      <p:sp>
        <p:nvSpPr>
          <p:cNvPr id="3" name="フッター プレースホルダー 2">
            <a:extLst>
              <a:ext uri="{FF2B5EF4-FFF2-40B4-BE49-F238E27FC236}">
                <a16:creationId xmlns:a16="http://schemas.microsoft.com/office/drawing/2014/main" id="{75699B19-5616-4F15-8BB5-5DAE1A77CDB8}"/>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B1F7F377-D4D3-45CB-A089-92E9A96C2084}"/>
              </a:ext>
            </a:extLst>
          </p:cNvPr>
          <p:cNvSpPr>
            <a:spLocks noGrp="1"/>
          </p:cNvSpPr>
          <p:nvPr>
            <p:ph type="body" sz="quarter" idx="10"/>
          </p:nvPr>
        </p:nvSpPr>
        <p:spPr/>
        <p:txBody>
          <a:bodyPr/>
          <a:lstStyle/>
          <a:p>
            <a:r>
              <a:rPr kumimoji="1" lang="ja-JP" altLang="en-US" dirty="0"/>
              <a:t>ネットワーク内の計算処理</a:t>
            </a:r>
          </a:p>
        </p:txBody>
      </p:sp>
      <p:sp>
        <p:nvSpPr>
          <p:cNvPr id="6" name="楕円 5">
            <a:extLst>
              <a:ext uri="{FF2B5EF4-FFF2-40B4-BE49-F238E27FC236}">
                <a16:creationId xmlns:a16="http://schemas.microsoft.com/office/drawing/2014/main" id="{36357E4C-E950-4FBB-A450-52BDE6920DCD}"/>
              </a:ext>
            </a:extLst>
          </p:cNvPr>
          <p:cNvSpPr/>
          <p:nvPr/>
        </p:nvSpPr>
        <p:spPr>
          <a:xfrm>
            <a:off x="4100409" y="2610258"/>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 name="楕円 6">
            <a:extLst>
              <a:ext uri="{FF2B5EF4-FFF2-40B4-BE49-F238E27FC236}">
                <a16:creationId xmlns:a16="http://schemas.microsoft.com/office/drawing/2014/main" id="{B3C7F1C2-016C-4A53-A379-08048D76876B}"/>
              </a:ext>
            </a:extLst>
          </p:cNvPr>
          <p:cNvSpPr/>
          <p:nvPr/>
        </p:nvSpPr>
        <p:spPr>
          <a:xfrm>
            <a:off x="4100409" y="290201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 name="楕円 7">
            <a:extLst>
              <a:ext uri="{FF2B5EF4-FFF2-40B4-BE49-F238E27FC236}">
                <a16:creationId xmlns:a16="http://schemas.microsoft.com/office/drawing/2014/main" id="{073001CC-7FBE-46B3-9C1A-8372A454AE0D}"/>
              </a:ext>
            </a:extLst>
          </p:cNvPr>
          <p:cNvSpPr/>
          <p:nvPr/>
        </p:nvSpPr>
        <p:spPr>
          <a:xfrm>
            <a:off x="4100409" y="319377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 name="楕円 8">
            <a:extLst>
              <a:ext uri="{FF2B5EF4-FFF2-40B4-BE49-F238E27FC236}">
                <a16:creationId xmlns:a16="http://schemas.microsoft.com/office/drawing/2014/main" id="{CF353EEE-0FAB-4D4E-A51E-01C9A610D128}"/>
              </a:ext>
            </a:extLst>
          </p:cNvPr>
          <p:cNvSpPr/>
          <p:nvPr/>
        </p:nvSpPr>
        <p:spPr>
          <a:xfrm>
            <a:off x="4100409" y="377670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 name="直線コネクタ 9">
            <a:extLst>
              <a:ext uri="{FF2B5EF4-FFF2-40B4-BE49-F238E27FC236}">
                <a16:creationId xmlns:a16="http://schemas.microsoft.com/office/drawing/2014/main" id="{FCBDFA12-14B5-4ED6-ADD3-790D1BEFF039}"/>
              </a:ext>
            </a:extLst>
          </p:cNvPr>
          <p:cNvCxnSpPr/>
          <p:nvPr/>
        </p:nvCxnSpPr>
        <p:spPr>
          <a:xfrm>
            <a:off x="4221050" y="3494900"/>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1" name="楕円 10">
            <a:extLst>
              <a:ext uri="{FF2B5EF4-FFF2-40B4-BE49-F238E27FC236}">
                <a16:creationId xmlns:a16="http://schemas.microsoft.com/office/drawing/2014/main" id="{B2A4D1AC-47C7-42F9-B3D9-A800B90CA4A1}"/>
              </a:ext>
            </a:extLst>
          </p:cNvPr>
          <p:cNvSpPr/>
          <p:nvPr/>
        </p:nvSpPr>
        <p:spPr>
          <a:xfrm>
            <a:off x="4864615" y="2174786"/>
            <a:ext cx="241282" cy="225845"/>
          </a:xfrm>
          <a:prstGeom prst="ellipse">
            <a:avLst/>
          </a:prstGeom>
          <a:solidFill>
            <a:schemeClr val="tx1">
              <a:lumMod val="75000"/>
              <a:lumOff val="25000"/>
            </a:schemeClr>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 name="楕円 11">
            <a:extLst>
              <a:ext uri="{FF2B5EF4-FFF2-40B4-BE49-F238E27FC236}">
                <a16:creationId xmlns:a16="http://schemas.microsoft.com/office/drawing/2014/main" id="{A4520590-0B7F-44EC-98C7-7C79B7D2F9AA}"/>
              </a:ext>
            </a:extLst>
          </p:cNvPr>
          <p:cNvSpPr/>
          <p:nvPr/>
        </p:nvSpPr>
        <p:spPr>
          <a:xfrm>
            <a:off x="4864615" y="274756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3" name="楕円 12">
            <a:extLst>
              <a:ext uri="{FF2B5EF4-FFF2-40B4-BE49-F238E27FC236}">
                <a16:creationId xmlns:a16="http://schemas.microsoft.com/office/drawing/2014/main" id="{961A4DEB-69CD-4B96-81C7-CDF02C35BA7F}"/>
              </a:ext>
            </a:extLst>
          </p:cNvPr>
          <p:cNvSpPr/>
          <p:nvPr/>
        </p:nvSpPr>
        <p:spPr>
          <a:xfrm>
            <a:off x="4864615" y="328999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4" name="楕円 13">
            <a:extLst>
              <a:ext uri="{FF2B5EF4-FFF2-40B4-BE49-F238E27FC236}">
                <a16:creationId xmlns:a16="http://schemas.microsoft.com/office/drawing/2014/main" id="{927CBC4C-E36F-439E-A562-3A7594197B18}"/>
              </a:ext>
            </a:extLst>
          </p:cNvPr>
          <p:cNvSpPr/>
          <p:nvPr/>
        </p:nvSpPr>
        <p:spPr>
          <a:xfrm>
            <a:off x="4864615" y="415524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5" name="直線コネクタ 14">
            <a:extLst>
              <a:ext uri="{FF2B5EF4-FFF2-40B4-BE49-F238E27FC236}">
                <a16:creationId xmlns:a16="http://schemas.microsoft.com/office/drawing/2014/main" id="{D6EA3AA1-0D70-4F9A-898C-A9BDC053F344}"/>
              </a:ext>
            </a:extLst>
          </p:cNvPr>
          <p:cNvCxnSpPr/>
          <p:nvPr/>
        </p:nvCxnSpPr>
        <p:spPr>
          <a:xfrm>
            <a:off x="4985256" y="3873440"/>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6" name="楕円 15">
            <a:extLst>
              <a:ext uri="{FF2B5EF4-FFF2-40B4-BE49-F238E27FC236}">
                <a16:creationId xmlns:a16="http://schemas.microsoft.com/office/drawing/2014/main" id="{BECA384D-B1EA-4607-BD05-6B8BD0ABF1EE}"/>
              </a:ext>
            </a:extLst>
          </p:cNvPr>
          <p:cNvSpPr/>
          <p:nvPr/>
        </p:nvSpPr>
        <p:spPr>
          <a:xfrm>
            <a:off x="4864615" y="357231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7" name="楕円 16">
            <a:extLst>
              <a:ext uri="{FF2B5EF4-FFF2-40B4-BE49-F238E27FC236}">
                <a16:creationId xmlns:a16="http://schemas.microsoft.com/office/drawing/2014/main" id="{177FA9E4-7DF0-44D8-832F-4A5CA6C17F3A}"/>
              </a:ext>
            </a:extLst>
          </p:cNvPr>
          <p:cNvSpPr/>
          <p:nvPr/>
        </p:nvSpPr>
        <p:spPr>
          <a:xfrm>
            <a:off x="5633848" y="297996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8" name="楕円 17">
            <a:extLst>
              <a:ext uri="{FF2B5EF4-FFF2-40B4-BE49-F238E27FC236}">
                <a16:creationId xmlns:a16="http://schemas.microsoft.com/office/drawing/2014/main" id="{1788BAE8-0C13-41EA-9402-DB420A6823FD}"/>
              </a:ext>
            </a:extLst>
          </p:cNvPr>
          <p:cNvSpPr/>
          <p:nvPr/>
        </p:nvSpPr>
        <p:spPr>
          <a:xfrm>
            <a:off x="5633848" y="326176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9" name="楕円 18">
            <a:extLst>
              <a:ext uri="{FF2B5EF4-FFF2-40B4-BE49-F238E27FC236}">
                <a16:creationId xmlns:a16="http://schemas.microsoft.com/office/drawing/2014/main" id="{25C5967B-3455-495E-8791-7BAC7BDE3753}"/>
              </a:ext>
            </a:extLst>
          </p:cNvPr>
          <p:cNvSpPr/>
          <p:nvPr/>
        </p:nvSpPr>
        <p:spPr>
          <a:xfrm>
            <a:off x="5633848" y="3866917"/>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20" name="直線コネクタ 19">
            <a:extLst>
              <a:ext uri="{FF2B5EF4-FFF2-40B4-BE49-F238E27FC236}">
                <a16:creationId xmlns:a16="http://schemas.microsoft.com/office/drawing/2014/main" id="{69C994F3-C7E6-4EC7-A7C8-8B404F05D450}"/>
              </a:ext>
            </a:extLst>
          </p:cNvPr>
          <p:cNvCxnSpPr/>
          <p:nvPr/>
        </p:nvCxnSpPr>
        <p:spPr>
          <a:xfrm>
            <a:off x="5754489" y="3585112"/>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1" name="楕円 20">
            <a:extLst>
              <a:ext uri="{FF2B5EF4-FFF2-40B4-BE49-F238E27FC236}">
                <a16:creationId xmlns:a16="http://schemas.microsoft.com/office/drawing/2014/main" id="{7861BD4A-040D-4423-8830-A614C210F649}"/>
              </a:ext>
            </a:extLst>
          </p:cNvPr>
          <p:cNvSpPr/>
          <p:nvPr/>
        </p:nvSpPr>
        <p:spPr>
          <a:xfrm>
            <a:off x="6440783" y="266829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2" name="楕円 21">
            <a:extLst>
              <a:ext uri="{FF2B5EF4-FFF2-40B4-BE49-F238E27FC236}">
                <a16:creationId xmlns:a16="http://schemas.microsoft.com/office/drawing/2014/main" id="{BAADF826-09D3-4CB3-A2F5-7CB953A480D3}"/>
              </a:ext>
            </a:extLst>
          </p:cNvPr>
          <p:cNvSpPr/>
          <p:nvPr/>
        </p:nvSpPr>
        <p:spPr>
          <a:xfrm>
            <a:off x="6440783" y="2965028"/>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 name="楕円 22">
            <a:extLst>
              <a:ext uri="{FF2B5EF4-FFF2-40B4-BE49-F238E27FC236}">
                <a16:creationId xmlns:a16="http://schemas.microsoft.com/office/drawing/2014/main" id="{52CAD26C-1AC8-4903-9709-4E1338BFE00E}"/>
              </a:ext>
            </a:extLst>
          </p:cNvPr>
          <p:cNvSpPr/>
          <p:nvPr/>
        </p:nvSpPr>
        <p:spPr>
          <a:xfrm>
            <a:off x="6440783" y="3570181"/>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4" name="直線コネクタ 23">
            <a:extLst>
              <a:ext uri="{FF2B5EF4-FFF2-40B4-BE49-F238E27FC236}">
                <a16:creationId xmlns:a16="http://schemas.microsoft.com/office/drawing/2014/main" id="{AB48C14A-7465-4B27-86D2-5E53EF3614FE}"/>
              </a:ext>
            </a:extLst>
          </p:cNvPr>
          <p:cNvCxnSpPr/>
          <p:nvPr/>
        </p:nvCxnSpPr>
        <p:spPr>
          <a:xfrm>
            <a:off x="6561424" y="3288376"/>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5" name="楕円 24">
            <a:extLst>
              <a:ext uri="{FF2B5EF4-FFF2-40B4-BE49-F238E27FC236}">
                <a16:creationId xmlns:a16="http://schemas.microsoft.com/office/drawing/2014/main" id="{11D363AB-A475-4636-B6A0-CB4770762686}"/>
              </a:ext>
            </a:extLst>
          </p:cNvPr>
          <p:cNvSpPr/>
          <p:nvPr/>
        </p:nvSpPr>
        <p:spPr>
          <a:xfrm>
            <a:off x="4864615" y="302045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 name="楕円 25">
            <a:extLst>
              <a:ext uri="{FF2B5EF4-FFF2-40B4-BE49-F238E27FC236}">
                <a16:creationId xmlns:a16="http://schemas.microsoft.com/office/drawing/2014/main" id="{80E610CD-1C98-44EE-A421-4758143FCF57}"/>
              </a:ext>
            </a:extLst>
          </p:cNvPr>
          <p:cNvSpPr/>
          <p:nvPr/>
        </p:nvSpPr>
        <p:spPr>
          <a:xfrm>
            <a:off x="5633848" y="2691112"/>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7" name="楕円 26">
            <a:extLst>
              <a:ext uri="{FF2B5EF4-FFF2-40B4-BE49-F238E27FC236}">
                <a16:creationId xmlns:a16="http://schemas.microsoft.com/office/drawing/2014/main" id="{64DD3C01-0566-4E23-A237-BD3D8CCAA740}"/>
              </a:ext>
            </a:extLst>
          </p:cNvPr>
          <p:cNvSpPr/>
          <p:nvPr/>
        </p:nvSpPr>
        <p:spPr>
          <a:xfrm>
            <a:off x="5633848" y="240053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8" name="楕円 27">
            <a:extLst>
              <a:ext uri="{FF2B5EF4-FFF2-40B4-BE49-F238E27FC236}">
                <a16:creationId xmlns:a16="http://schemas.microsoft.com/office/drawing/2014/main" id="{E01B9C8C-A716-4E5C-81C0-991B4FFBEDF5}"/>
              </a:ext>
            </a:extLst>
          </p:cNvPr>
          <p:cNvSpPr/>
          <p:nvPr/>
        </p:nvSpPr>
        <p:spPr>
          <a:xfrm>
            <a:off x="4864615" y="2463017"/>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9" name="楕円 28">
            <a:extLst>
              <a:ext uri="{FF2B5EF4-FFF2-40B4-BE49-F238E27FC236}">
                <a16:creationId xmlns:a16="http://schemas.microsoft.com/office/drawing/2014/main" id="{B8AA0AF3-F367-43D7-87E0-5DE177E30A90}"/>
              </a:ext>
            </a:extLst>
          </p:cNvPr>
          <p:cNvSpPr/>
          <p:nvPr/>
        </p:nvSpPr>
        <p:spPr>
          <a:xfrm>
            <a:off x="7224577" y="265833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0" name="楕円 29">
            <a:extLst>
              <a:ext uri="{FF2B5EF4-FFF2-40B4-BE49-F238E27FC236}">
                <a16:creationId xmlns:a16="http://schemas.microsoft.com/office/drawing/2014/main" id="{A7C3EB60-39A7-4EFE-A8EF-69D34CCBB413}"/>
              </a:ext>
            </a:extLst>
          </p:cNvPr>
          <p:cNvSpPr/>
          <p:nvPr/>
        </p:nvSpPr>
        <p:spPr>
          <a:xfrm>
            <a:off x="7224577" y="356022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1" name="直線矢印コネクタ 30">
            <a:extLst>
              <a:ext uri="{FF2B5EF4-FFF2-40B4-BE49-F238E27FC236}">
                <a16:creationId xmlns:a16="http://schemas.microsoft.com/office/drawing/2014/main" id="{6ECCA69D-0F07-4454-8E8A-D066833D39F9}"/>
              </a:ext>
            </a:extLst>
          </p:cNvPr>
          <p:cNvCxnSpPr>
            <a:cxnSpLocks/>
            <a:stCxn id="6" idx="6"/>
            <a:endCxn id="11" idx="2"/>
          </p:cNvCxnSpPr>
          <p:nvPr/>
        </p:nvCxnSpPr>
        <p:spPr>
          <a:xfrm flipV="1">
            <a:off x="4341691" y="2287709"/>
            <a:ext cx="522924" cy="43547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2" name="直線矢印コネクタ 31">
            <a:extLst>
              <a:ext uri="{FF2B5EF4-FFF2-40B4-BE49-F238E27FC236}">
                <a16:creationId xmlns:a16="http://schemas.microsoft.com/office/drawing/2014/main" id="{F5E5BC9A-FA09-4C3F-B699-E76FDADC4BF8}"/>
              </a:ext>
            </a:extLst>
          </p:cNvPr>
          <p:cNvCxnSpPr>
            <a:cxnSpLocks/>
            <a:stCxn id="6" idx="6"/>
            <a:endCxn id="28" idx="2"/>
          </p:cNvCxnSpPr>
          <p:nvPr/>
        </p:nvCxnSpPr>
        <p:spPr>
          <a:xfrm flipV="1">
            <a:off x="4341691" y="2575940"/>
            <a:ext cx="522924" cy="14724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0920D6BF-5B42-44E2-8999-874C14D23E07}"/>
              </a:ext>
            </a:extLst>
          </p:cNvPr>
          <p:cNvCxnSpPr>
            <a:cxnSpLocks/>
            <a:stCxn id="6" idx="6"/>
            <a:endCxn id="12" idx="2"/>
          </p:cNvCxnSpPr>
          <p:nvPr/>
        </p:nvCxnSpPr>
        <p:spPr>
          <a:xfrm>
            <a:off x="4341691" y="2723181"/>
            <a:ext cx="522924" cy="13730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4" name="直線矢印コネクタ 33">
            <a:extLst>
              <a:ext uri="{FF2B5EF4-FFF2-40B4-BE49-F238E27FC236}">
                <a16:creationId xmlns:a16="http://schemas.microsoft.com/office/drawing/2014/main" id="{78051B92-DB1A-4D45-B9AD-09B7716A2F1E}"/>
              </a:ext>
            </a:extLst>
          </p:cNvPr>
          <p:cNvCxnSpPr>
            <a:cxnSpLocks/>
            <a:stCxn id="6" idx="6"/>
            <a:endCxn id="25" idx="2"/>
          </p:cNvCxnSpPr>
          <p:nvPr/>
        </p:nvCxnSpPr>
        <p:spPr>
          <a:xfrm>
            <a:off x="4341691" y="2723181"/>
            <a:ext cx="522924" cy="41019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5" name="直線矢印コネクタ 34">
            <a:extLst>
              <a:ext uri="{FF2B5EF4-FFF2-40B4-BE49-F238E27FC236}">
                <a16:creationId xmlns:a16="http://schemas.microsoft.com/office/drawing/2014/main" id="{D1576718-929D-45C3-AB3C-B3B8819D1025}"/>
              </a:ext>
            </a:extLst>
          </p:cNvPr>
          <p:cNvCxnSpPr>
            <a:cxnSpLocks/>
            <a:stCxn id="6" idx="6"/>
            <a:endCxn id="13" idx="2"/>
          </p:cNvCxnSpPr>
          <p:nvPr/>
        </p:nvCxnSpPr>
        <p:spPr>
          <a:xfrm>
            <a:off x="4341691" y="2723181"/>
            <a:ext cx="522924" cy="67973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6" name="直線矢印コネクタ 35">
            <a:extLst>
              <a:ext uri="{FF2B5EF4-FFF2-40B4-BE49-F238E27FC236}">
                <a16:creationId xmlns:a16="http://schemas.microsoft.com/office/drawing/2014/main" id="{80DD5D0A-00B2-4F2A-8BC4-6D56915C1290}"/>
              </a:ext>
            </a:extLst>
          </p:cNvPr>
          <p:cNvCxnSpPr>
            <a:cxnSpLocks/>
            <a:stCxn id="6" idx="6"/>
            <a:endCxn id="16" idx="2"/>
          </p:cNvCxnSpPr>
          <p:nvPr/>
        </p:nvCxnSpPr>
        <p:spPr>
          <a:xfrm>
            <a:off x="4341691" y="2723181"/>
            <a:ext cx="522924" cy="96205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4C48A39A-C66E-48C2-9D11-2EA35CDA1379}"/>
              </a:ext>
            </a:extLst>
          </p:cNvPr>
          <p:cNvCxnSpPr>
            <a:cxnSpLocks/>
            <a:stCxn id="6" idx="6"/>
            <a:endCxn id="14" idx="2"/>
          </p:cNvCxnSpPr>
          <p:nvPr/>
        </p:nvCxnSpPr>
        <p:spPr>
          <a:xfrm>
            <a:off x="4341691" y="2723181"/>
            <a:ext cx="522924" cy="154498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76443237-D840-47F5-96C0-0E8804B83534}"/>
              </a:ext>
            </a:extLst>
          </p:cNvPr>
          <p:cNvCxnSpPr>
            <a:cxnSpLocks/>
            <a:stCxn id="7" idx="6"/>
            <a:endCxn id="11" idx="2"/>
          </p:cNvCxnSpPr>
          <p:nvPr/>
        </p:nvCxnSpPr>
        <p:spPr>
          <a:xfrm flipV="1">
            <a:off x="4341691" y="2287709"/>
            <a:ext cx="522924" cy="7272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AE9073E4-5CAB-4263-9E07-E9ECF40D1838}"/>
              </a:ext>
            </a:extLst>
          </p:cNvPr>
          <p:cNvCxnSpPr>
            <a:cxnSpLocks/>
            <a:stCxn id="7" idx="6"/>
            <a:endCxn id="28" idx="2"/>
          </p:cNvCxnSpPr>
          <p:nvPr/>
        </p:nvCxnSpPr>
        <p:spPr>
          <a:xfrm flipV="1">
            <a:off x="4341691" y="2575940"/>
            <a:ext cx="522924" cy="43899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0" name="直線矢印コネクタ 39">
            <a:extLst>
              <a:ext uri="{FF2B5EF4-FFF2-40B4-BE49-F238E27FC236}">
                <a16:creationId xmlns:a16="http://schemas.microsoft.com/office/drawing/2014/main" id="{AF271226-11F9-4007-A784-9FFBC80981A3}"/>
              </a:ext>
            </a:extLst>
          </p:cNvPr>
          <p:cNvCxnSpPr>
            <a:cxnSpLocks/>
            <a:stCxn id="7" idx="6"/>
            <a:endCxn id="12" idx="2"/>
          </p:cNvCxnSpPr>
          <p:nvPr/>
        </p:nvCxnSpPr>
        <p:spPr>
          <a:xfrm flipV="1">
            <a:off x="4341691" y="2860487"/>
            <a:ext cx="522924" cy="15445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1" name="直線矢印コネクタ 40">
            <a:extLst>
              <a:ext uri="{FF2B5EF4-FFF2-40B4-BE49-F238E27FC236}">
                <a16:creationId xmlns:a16="http://schemas.microsoft.com/office/drawing/2014/main" id="{D8487197-1FE0-4AD0-A1B7-729C1C2B2592}"/>
              </a:ext>
            </a:extLst>
          </p:cNvPr>
          <p:cNvCxnSpPr>
            <a:cxnSpLocks/>
            <a:stCxn id="7" idx="6"/>
            <a:endCxn id="25" idx="2"/>
          </p:cNvCxnSpPr>
          <p:nvPr/>
        </p:nvCxnSpPr>
        <p:spPr>
          <a:xfrm>
            <a:off x="4341691" y="3014939"/>
            <a:ext cx="522924" cy="11843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a:extLst>
              <a:ext uri="{FF2B5EF4-FFF2-40B4-BE49-F238E27FC236}">
                <a16:creationId xmlns:a16="http://schemas.microsoft.com/office/drawing/2014/main" id="{8F564E1C-5D13-4FF6-8F9E-41B0C3ED43D6}"/>
              </a:ext>
            </a:extLst>
          </p:cNvPr>
          <p:cNvCxnSpPr>
            <a:cxnSpLocks/>
            <a:stCxn id="7" idx="6"/>
            <a:endCxn id="13" idx="2"/>
          </p:cNvCxnSpPr>
          <p:nvPr/>
        </p:nvCxnSpPr>
        <p:spPr>
          <a:xfrm>
            <a:off x="4341691" y="3014939"/>
            <a:ext cx="522924" cy="38797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17954DD-A745-4FC8-B26B-15E742BB972D}"/>
              </a:ext>
            </a:extLst>
          </p:cNvPr>
          <p:cNvCxnSpPr>
            <a:cxnSpLocks/>
            <a:stCxn id="7" idx="6"/>
            <a:endCxn id="16" idx="2"/>
          </p:cNvCxnSpPr>
          <p:nvPr/>
        </p:nvCxnSpPr>
        <p:spPr>
          <a:xfrm>
            <a:off x="4341691" y="3014939"/>
            <a:ext cx="522924" cy="67029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81223211-2D63-4C14-AA8E-9E6A1F70B0F9}"/>
              </a:ext>
            </a:extLst>
          </p:cNvPr>
          <p:cNvCxnSpPr>
            <a:cxnSpLocks/>
            <a:stCxn id="7" idx="6"/>
            <a:endCxn id="14" idx="2"/>
          </p:cNvCxnSpPr>
          <p:nvPr/>
        </p:nvCxnSpPr>
        <p:spPr>
          <a:xfrm>
            <a:off x="4341691" y="3014939"/>
            <a:ext cx="522924" cy="125322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D5D2FF75-A80C-4405-8C2A-F2BDA23E42E2}"/>
              </a:ext>
            </a:extLst>
          </p:cNvPr>
          <p:cNvCxnSpPr>
            <a:cxnSpLocks/>
            <a:stCxn id="8" idx="6"/>
            <a:endCxn id="11" idx="2"/>
          </p:cNvCxnSpPr>
          <p:nvPr/>
        </p:nvCxnSpPr>
        <p:spPr>
          <a:xfrm flipV="1">
            <a:off x="4341691" y="2287709"/>
            <a:ext cx="522924" cy="10189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4B01F4A4-81C5-44D4-914C-DE0DEFE2CC75}"/>
              </a:ext>
            </a:extLst>
          </p:cNvPr>
          <p:cNvCxnSpPr>
            <a:cxnSpLocks/>
            <a:stCxn id="8" idx="6"/>
            <a:endCxn id="28" idx="2"/>
          </p:cNvCxnSpPr>
          <p:nvPr/>
        </p:nvCxnSpPr>
        <p:spPr>
          <a:xfrm flipV="1">
            <a:off x="4341691" y="2575940"/>
            <a:ext cx="522924" cy="73075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7" name="直線矢印コネクタ 46">
            <a:extLst>
              <a:ext uri="{FF2B5EF4-FFF2-40B4-BE49-F238E27FC236}">
                <a16:creationId xmlns:a16="http://schemas.microsoft.com/office/drawing/2014/main" id="{C94DB76D-B287-4011-9B1F-1C19D5C7BFC9}"/>
              </a:ext>
            </a:extLst>
          </p:cNvPr>
          <p:cNvCxnSpPr>
            <a:cxnSpLocks/>
            <a:stCxn id="8" idx="6"/>
            <a:endCxn id="12" idx="2"/>
          </p:cNvCxnSpPr>
          <p:nvPr/>
        </p:nvCxnSpPr>
        <p:spPr>
          <a:xfrm flipV="1">
            <a:off x="4341691" y="2860487"/>
            <a:ext cx="522924" cy="4462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6B06B189-1114-40FB-8434-FDA347093F4B}"/>
              </a:ext>
            </a:extLst>
          </p:cNvPr>
          <p:cNvCxnSpPr>
            <a:cxnSpLocks/>
            <a:stCxn id="8" idx="6"/>
            <a:endCxn id="25" idx="2"/>
          </p:cNvCxnSpPr>
          <p:nvPr/>
        </p:nvCxnSpPr>
        <p:spPr>
          <a:xfrm flipV="1">
            <a:off x="4341691" y="3133377"/>
            <a:ext cx="522924" cy="17332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9" name="直線矢印コネクタ 48">
            <a:extLst>
              <a:ext uri="{FF2B5EF4-FFF2-40B4-BE49-F238E27FC236}">
                <a16:creationId xmlns:a16="http://schemas.microsoft.com/office/drawing/2014/main" id="{FAA2FD9F-A8B5-4CA1-A2AD-3E73D63A33B1}"/>
              </a:ext>
            </a:extLst>
          </p:cNvPr>
          <p:cNvCxnSpPr>
            <a:cxnSpLocks/>
            <a:stCxn id="8" idx="6"/>
            <a:endCxn id="13" idx="2"/>
          </p:cNvCxnSpPr>
          <p:nvPr/>
        </p:nvCxnSpPr>
        <p:spPr>
          <a:xfrm>
            <a:off x="4341691" y="3306697"/>
            <a:ext cx="522924" cy="9622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0" name="直線矢印コネクタ 49">
            <a:extLst>
              <a:ext uri="{FF2B5EF4-FFF2-40B4-BE49-F238E27FC236}">
                <a16:creationId xmlns:a16="http://schemas.microsoft.com/office/drawing/2014/main" id="{B0349FA7-96FD-4E43-9707-547A0C3FA071}"/>
              </a:ext>
            </a:extLst>
          </p:cNvPr>
          <p:cNvCxnSpPr>
            <a:cxnSpLocks/>
            <a:stCxn id="8" idx="6"/>
            <a:endCxn id="16" idx="2"/>
          </p:cNvCxnSpPr>
          <p:nvPr/>
        </p:nvCxnSpPr>
        <p:spPr>
          <a:xfrm>
            <a:off x="4341691" y="3306697"/>
            <a:ext cx="522924" cy="37854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1" name="直線矢印コネクタ 50">
            <a:extLst>
              <a:ext uri="{FF2B5EF4-FFF2-40B4-BE49-F238E27FC236}">
                <a16:creationId xmlns:a16="http://schemas.microsoft.com/office/drawing/2014/main" id="{1DEE767B-4EFF-43DE-912A-77ADCD431DF6}"/>
              </a:ext>
            </a:extLst>
          </p:cNvPr>
          <p:cNvCxnSpPr>
            <a:cxnSpLocks/>
            <a:stCxn id="8" idx="6"/>
            <a:endCxn id="14" idx="2"/>
          </p:cNvCxnSpPr>
          <p:nvPr/>
        </p:nvCxnSpPr>
        <p:spPr>
          <a:xfrm>
            <a:off x="4341691" y="3306697"/>
            <a:ext cx="522924" cy="96147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F296B339-7EBA-4349-99E3-FB71647FC4D6}"/>
              </a:ext>
            </a:extLst>
          </p:cNvPr>
          <p:cNvCxnSpPr>
            <a:cxnSpLocks/>
            <a:stCxn id="9" idx="6"/>
          </p:cNvCxnSpPr>
          <p:nvPr/>
        </p:nvCxnSpPr>
        <p:spPr>
          <a:xfrm flipV="1">
            <a:off x="4341691" y="2321982"/>
            <a:ext cx="522924" cy="156764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2893DAE4-AD09-49EC-A7BE-FA29E0342048}"/>
              </a:ext>
            </a:extLst>
          </p:cNvPr>
          <p:cNvCxnSpPr>
            <a:cxnSpLocks/>
            <a:stCxn id="9" idx="6"/>
            <a:endCxn id="28" idx="2"/>
          </p:cNvCxnSpPr>
          <p:nvPr/>
        </p:nvCxnSpPr>
        <p:spPr>
          <a:xfrm flipV="1">
            <a:off x="4341691" y="2575940"/>
            <a:ext cx="522924" cy="13136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A0A6F8D7-95D6-4E4C-932D-220C7A762587}"/>
              </a:ext>
            </a:extLst>
          </p:cNvPr>
          <p:cNvCxnSpPr>
            <a:cxnSpLocks/>
            <a:stCxn id="9" idx="6"/>
            <a:endCxn id="12" idx="2"/>
          </p:cNvCxnSpPr>
          <p:nvPr/>
        </p:nvCxnSpPr>
        <p:spPr>
          <a:xfrm flipV="1">
            <a:off x="4341691" y="2860487"/>
            <a:ext cx="522924" cy="102914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BEFF308A-30D9-4347-A6DE-4FF1D8134181}"/>
              </a:ext>
            </a:extLst>
          </p:cNvPr>
          <p:cNvCxnSpPr>
            <a:cxnSpLocks/>
            <a:stCxn id="9" idx="6"/>
            <a:endCxn id="25" idx="2"/>
          </p:cNvCxnSpPr>
          <p:nvPr/>
        </p:nvCxnSpPr>
        <p:spPr>
          <a:xfrm flipV="1">
            <a:off x="4341691" y="3133377"/>
            <a:ext cx="522924" cy="75625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FF3E63B1-EF0A-4BCF-987F-075FABD65FAC}"/>
              </a:ext>
            </a:extLst>
          </p:cNvPr>
          <p:cNvCxnSpPr>
            <a:cxnSpLocks/>
            <a:stCxn id="9" idx="6"/>
            <a:endCxn id="13" idx="2"/>
          </p:cNvCxnSpPr>
          <p:nvPr/>
        </p:nvCxnSpPr>
        <p:spPr>
          <a:xfrm flipV="1">
            <a:off x="4341691" y="3402918"/>
            <a:ext cx="522924" cy="4867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57DCFB71-C4F2-4E14-B8FC-E11B5034E3AE}"/>
              </a:ext>
            </a:extLst>
          </p:cNvPr>
          <p:cNvCxnSpPr>
            <a:cxnSpLocks/>
            <a:stCxn id="9" idx="6"/>
            <a:endCxn id="16" idx="2"/>
          </p:cNvCxnSpPr>
          <p:nvPr/>
        </p:nvCxnSpPr>
        <p:spPr>
          <a:xfrm flipV="1">
            <a:off x="4341691" y="3685237"/>
            <a:ext cx="522924" cy="20439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8" name="直線矢印コネクタ 57">
            <a:extLst>
              <a:ext uri="{FF2B5EF4-FFF2-40B4-BE49-F238E27FC236}">
                <a16:creationId xmlns:a16="http://schemas.microsoft.com/office/drawing/2014/main" id="{5B1A0C07-A5D3-4EBB-BA23-C25C462426E2}"/>
              </a:ext>
            </a:extLst>
          </p:cNvPr>
          <p:cNvCxnSpPr>
            <a:cxnSpLocks/>
            <a:stCxn id="9" idx="6"/>
            <a:endCxn id="14" idx="2"/>
          </p:cNvCxnSpPr>
          <p:nvPr/>
        </p:nvCxnSpPr>
        <p:spPr>
          <a:xfrm>
            <a:off x="4341691" y="3889628"/>
            <a:ext cx="522924" cy="37853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9" name="直線矢印コネクタ 58">
            <a:extLst>
              <a:ext uri="{FF2B5EF4-FFF2-40B4-BE49-F238E27FC236}">
                <a16:creationId xmlns:a16="http://schemas.microsoft.com/office/drawing/2014/main" id="{A410FEC6-7D87-4AA6-A0A5-F541C5456623}"/>
              </a:ext>
            </a:extLst>
          </p:cNvPr>
          <p:cNvCxnSpPr>
            <a:cxnSpLocks/>
            <a:stCxn id="11" idx="6"/>
            <a:endCxn id="27" idx="2"/>
          </p:cNvCxnSpPr>
          <p:nvPr/>
        </p:nvCxnSpPr>
        <p:spPr>
          <a:xfrm>
            <a:off x="5105897" y="2287709"/>
            <a:ext cx="527951" cy="22574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0" name="直線矢印コネクタ 59">
            <a:extLst>
              <a:ext uri="{FF2B5EF4-FFF2-40B4-BE49-F238E27FC236}">
                <a16:creationId xmlns:a16="http://schemas.microsoft.com/office/drawing/2014/main" id="{E8F54E72-F626-459E-8958-CCAAF7084E7B}"/>
              </a:ext>
            </a:extLst>
          </p:cNvPr>
          <p:cNvCxnSpPr>
            <a:cxnSpLocks/>
            <a:stCxn id="11" idx="6"/>
            <a:endCxn id="26" idx="2"/>
          </p:cNvCxnSpPr>
          <p:nvPr/>
        </p:nvCxnSpPr>
        <p:spPr>
          <a:xfrm>
            <a:off x="5105897" y="2287709"/>
            <a:ext cx="527951" cy="51632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1" name="直線矢印コネクタ 60">
            <a:extLst>
              <a:ext uri="{FF2B5EF4-FFF2-40B4-BE49-F238E27FC236}">
                <a16:creationId xmlns:a16="http://schemas.microsoft.com/office/drawing/2014/main" id="{8AB40D93-C2FE-4A09-8526-E6DC0DFDF00F}"/>
              </a:ext>
            </a:extLst>
          </p:cNvPr>
          <p:cNvCxnSpPr>
            <a:cxnSpLocks/>
            <a:stCxn id="11" idx="6"/>
            <a:endCxn id="17" idx="2"/>
          </p:cNvCxnSpPr>
          <p:nvPr/>
        </p:nvCxnSpPr>
        <p:spPr>
          <a:xfrm>
            <a:off x="5105897" y="2287709"/>
            <a:ext cx="527951" cy="8051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61">
            <a:extLst>
              <a:ext uri="{FF2B5EF4-FFF2-40B4-BE49-F238E27FC236}">
                <a16:creationId xmlns:a16="http://schemas.microsoft.com/office/drawing/2014/main" id="{166AEB1A-021C-4D6C-A617-9F8AB7201213}"/>
              </a:ext>
            </a:extLst>
          </p:cNvPr>
          <p:cNvCxnSpPr>
            <a:cxnSpLocks/>
            <a:stCxn id="11" idx="6"/>
            <a:endCxn id="18" idx="2"/>
          </p:cNvCxnSpPr>
          <p:nvPr/>
        </p:nvCxnSpPr>
        <p:spPr>
          <a:xfrm>
            <a:off x="5105897" y="2287709"/>
            <a:ext cx="527951" cy="108697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3" name="直線矢印コネクタ 62">
            <a:extLst>
              <a:ext uri="{FF2B5EF4-FFF2-40B4-BE49-F238E27FC236}">
                <a16:creationId xmlns:a16="http://schemas.microsoft.com/office/drawing/2014/main" id="{C6796093-77EC-4119-B87F-CA8FCA72A193}"/>
              </a:ext>
            </a:extLst>
          </p:cNvPr>
          <p:cNvCxnSpPr>
            <a:cxnSpLocks/>
            <a:stCxn id="11" idx="6"/>
            <a:endCxn id="19" idx="2"/>
          </p:cNvCxnSpPr>
          <p:nvPr/>
        </p:nvCxnSpPr>
        <p:spPr>
          <a:xfrm>
            <a:off x="5105897" y="2287709"/>
            <a:ext cx="527951" cy="169213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4" name="直線矢印コネクタ 63">
            <a:extLst>
              <a:ext uri="{FF2B5EF4-FFF2-40B4-BE49-F238E27FC236}">
                <a16:creationId xmlns:a16="http://schemas.microsoft.com/office/drawing/2014/main" id="{F6FC81EB-0F8D-4B72-9D50-C9871D390765}"/>
              </a:ext>
            </a:extLst>
          </p:cNvPr>
          <p:cNvCxnSpPr>
            <a:cxnSpLocks/>
            <a:stCxn id="28" idx="6"/>
            <a:endCxn id="27" idx="2"/>
          </p:cNvCxnSpPr>
          <p:nvPr/>
        </p:nvCxnSpPr>
        <p:spPr>
          <a:xfrm flipV="1">
            <a:off x="5105897" y="2513457"/>
            <a:ext cx="527951" cy="6248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5" name="直線矢印コネクタ 64">
            <a:extLst>
              <a:ext uri="{FF2B5EF4-FFF2-40B4-BE49-F238E27FC236}">
                <a16:creationId xmlns:a16="http://schemas.microsoft.com/office/drawing/2014/main" id="{D4CF1191-BA0E-45D9-A136-A63C4047C902}"/>
              </a:ext>
            </a:extLst>
          </p:cNvPr>
          <p:cNvCxnSpPr>
            <a:cxnSpLocks/>
            <a:stCxn id="12" idx="6"/>
            <a:endCxn id="27" idx="2"/>
          </p:cNvCxnSpPr>
          <p:nvPr/>
        </p:nvCxnSpPr>
        <p:spPr>
          <a:xfrm flipV="1">
            <a:off x="5105897" y="2513457"/>
            <a:ext cx="527951" cy="3470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6" name="直線矢印コネクタ 65">
            <a:extLst>
              <a:ext uri="{FF2B5EF4-FFF2-40B4-BE49-F238E27FC236}">
                <a16:creationId xmlns:a16="http://schemas.microsoft.com/office/drawing/2014/main" id="{DA759B60-02E0-4BD2-9F09-B6F6063120FC}"/>
              </a:ext>
            </a:extLst>
          </p:cNvPr>
          <p:cNvCxnSpPr>
            <a:cxnSpLocks/>
            <a:stCxn id="28" idx="6"/>
            <a:endCxn id="17" idx="2"/>
          </p:cNvCxnSpPr>
          <p:nvPr/>
        </p:nvCxnSpPr>
        <p:spPr>
          <a:xfrm>
            <a:off x="5105897" y="2575940"/>
            <a:ext cx="527951" cy="51694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269894AF-AA81-47D2-A8CD-09DFA8B64A07}"/>
              </a:ext>
            </a:extLst>
          </p:cNvPr>
          <p:cNvCxnSpPr>
            <a:cxnSpLocks/>
            <a:stCxn id="28" idx="6"/>
            <a:endCxn id="18" idx="2"/>
          </p:cNvCxnSpPr>
          <p:nvPr/>
        </p:nvCxnSpPr>
        <p:spPr>
          <a:xfrm>
            <a:off x="5105897" y="2575940"/>
            <a:ext cx="527951" cy="79874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8" name="直線矢印コネクタ 67">
            <a:extLst>
              <a:ext uri="{FF2B5EF4-FFF2-40B4-BE49-F238E27FC236}">
                <a16:creationId xmlns:a16="http://schemas.microsoft.com/office/drawing/2014/main" id="{DB0E6394-0073-49FD-A89D-757AF519C014}"/>
              </a:ext>
            </a:extLst>
          </p:cNvPr>
          <p:cNvCxnSpPr>
            <a:cxnSpLocks/>
            <a:stCxn id="28" idx="6"/>
            <a:endCxn id="19" idx="2"/>
          </p:cNvCxnSpPr>
          <p:nvPr/>
        </p:nvCxnSpPr>
        <p:spPr>
          <a:xfrm>
            <a:off x="5105897" y="2575940"/>
            <a:ext cx="527951" cy="140390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9" name="直線矢印コネクタ 68">
            <a:extLst>
              <a:ext uri="{FF2B5EF4-FFF2-40B4-BE49-F238E27FC236}">
                <a16:creationId xmlns:a16="http://schemas.microsoft.com/office/drawing/2014/main" id="{54D20E14-D700-4236-B810-2352EEB56FF9}"/>
              </a:ext>
            </a:extLst>
          </p:cNvPr>
          <p:cNvCxnSpPr>
            <a:cxnSpLocks/>
            <a:stCxn id="12" idx="6"/>
            <a:endCxn id="26" idx="2"/>
          </p:cNvCxnSpPr>
          <p:nvPr/>
        </p:nvCxnSpPr>
        <p:spPr>
          <a:xfrm flipV="1">
            <a:off x="5105897" y="2804035"/>
            <a:ext cx="527951" cy="5645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E8FCE0F2-2971-4E54-A5C0-8D30CEDCE8E4}"/>
              </a:ext>
            </a:extLst>
          </p:cNvPr>
          <p:cNvCxnSpPr>
            <a:cxnSpLocks/>
            <a:stCxn id="12" idx="6"/>
            <a:endCxn id="17" idx="2"/>
          </p:cNvCxnSpPr>
          <p:nvPr/>
        </p:nvCxnSpPr>
        <p:spPr>
          <a:xfrm>
            <a:off x="5105897" y="2860487"/>
            <a:ext cx="527951" cy="23240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1" name="直線矢印コネクタ 70">
            <a:extLst>
              <a:ext uri="{FF2B5EF4-FFF2-40B4-BE49-F238E27FC236}">
                <a16:creationId xmlns:a16="http://schemas.microsoft.com/office/drawing/2014/main" id="{18E2DADB-D1F9-4228-A274-962D9D70A2BA}"/>
              </a:ext>
            </a:extLst>
          </p:cNvPr>
          <p:cNvCxnSpPr>
            <a:cxnSpLocks/>
            <a:stCxn id="12" idx="6"/>
            <a:endCxn id="18" idx="2"/>
          </p:cNvCxnSpPr>
          <p:nvPr/>
        </p:nvCxnSpPr>
        <p:spPr>
          <a:xfrm>
            <a:off x="5105897" y="2860487"/>
            <a:ext cx="527951" cy="51420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27348FDD-F3A5-40EA-A16E-AEFFC9EF3C44}"/>
              </a:ext>
            </a:extLst>
          </p:cNvPr>
          <p:cNvCxnSpPr>
            <a:cxnSpLocks/>
            <a:stCxn id="12" idx="6"/>
            <a:endCxn id="19" idx="2"/>
          </p:cNvCxnSpPr>
          <p:nvPr/>
        </p:nvCxnSpPr>
        <p:spPr>
          <a:xfrm>
            <a:off x="5105897" y="2860487"/>
            <a:ext cx="527951" cy="111935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3" name="直線矢印コネクタ 72">
            <a:extLst>
              <a:ext uri="{FF2B5EF4-FFF2-40B4-BE49-F238E27FC236}">
                <a16:creationId xmlns:a16="http://schemas.microsoft.com/office/drawing/2014/main" id="{02AE977A-1868-4CBC-96C8-059EAB20CB7D}"/>
              </a:ext>
            </a:extLst>
          </p:cNvPr>
          <p:cNvCxnSpPr>
            <a:cxnSpLocks/>
            <a:stCxn id="25" idx="6"/>
            <a:endCxn id="17" idx="2"/>
          </p:cNvCxnSpPr>
          <p:nvPr/>
        </p:nvCxnSpPr>
        <p:spPr>
          <a:xfrm flipV="1">
            <a:off x="5105897" y="3092889"/>
            <a:ext cx="527951" cy="404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4" name="直線矢印コネクタ 73">
            <a:extLst>
              <a:ext uri="{FF2B5EF4-FFF2-40B4-BE49-F238E27FC236}">
                <a16:creationId xmlns:a16="http://schemas.microsoft.com/office/drawing/2014/main" id="{8F59FE30-6822-4B2B-83F8-45220249B43B}"/>
              </a:ext>
            </a:extLst>
          </p:cNvPr>
          <p:cNvCxnSpPr>
            <a:cxnSpLocks/>
            <a:stCxn id="25" idx="6"/>
            <a:endCxn id="18" idx="2"/>
          </p:cNvCxnSpPr>
          <p:nvPr/>
        </p:nvCxnSpPr>
        <p:spPr>
          <a:xfrm>
            <a:off x="5105897" y="3133377"/>
            <a:ext cx="527951" cy="2413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5" name="直線矢印コネクタ 74">
            <a:extLst>
              <a:ext uri="{FF2B5EF4-FFF2-40B4-BE49-F238E27FC236}">
                <a16:creationId xmlns:a16="http://schemas.microsoft.com/office/drawing/2014/main" id="{092C0F17-4AA6-44FF-9CD4-B622081E6958}"/>
              </a:ext>
            </a:extLst>
          </p:cNvPr>
          <p:cNvCxnSpPr>
            <a:cxnSpLocks/>
            <a:stCxn id="25" idx="6"/>
            <a:endCxn id="19" idx="2"/>
          </p:cNvCxnSpPr>
          <p:nvPr/>
        </p:nvCxnSpPr>
        <p:spPr>
          <a:xfrm>
            <a:off x="5105897" y="3133377"/>
            <a:ext cx="527951" cy="84646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1324DC3C-8632-4559-8E14-6391A1E7A18A}"/>
              </a:ext>
            </a:extLst>
          </p:cNvPr>
          <p:cNvCxnSpPr>
            <a:cxnSpLocks/>
            <a:stCxn id="13" idx="6"/>
            <a:endCxn id="27" idx="2"/>
          </p:cNvCxnSpPr>
          <p:nvPr/>
        </p:nvCxnSpPr>
        <p:spPr>
          <a:xfrm flipV="1">
            <a:off x="5105897" y="2513457"/>
            <a:ext cx="527951" cy="88946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7" name="直線矢印コネクタ 76">
            <a:extLst>
              <a:ext uri="{FF2B5EF4-FFF2-40B4-BE49-F238E27FC236}">
                <a16:creationId xmlns:a16="http://schemas.microsoft.com/office/drawing/2014/main" id="{08E01A16-0260-4AA2-BC96-32D66AF0E014}"/>
              </a:ext>
            </a:extLst>
          </p:cNvPr>
          <p:cNvCxnSpPr>
            <a:cxnSpLocks/>
            <a:stCxn id="13" idx="6"/>
            <a:endCxn id="26" idx="2"/>
          </p:cNvCxnSpPr>
          <p:nvPr/>
        </p:nvCxnSpPr>
        <p:spPr>
          <a:xfrm flipV="1">
            <a:off x="5105897" y="2804035"/>
            <a:ext cx="527951" cy="59888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8" name="直線矢印コネクタ 77">
            <a:extLst>
              <a:ext uri="{FF2B5EF4-FFF2-40B4-BE49-F238E27FC236}">
                <a16:creationId xmlns:a16="http://schemas.microsoft.com/office/drawing/2014/main" id="{1C9B1141-6E4F-47C6-BD42-D9CA85ECB4DD}"/>
              </a:ext>
            </a:extLst>
          </p:cNvPr>
          <p:cNvCxnSpPr>
            <a:cxnSpLocks/>
            <a:stCxn id="13" idx="6"/>
            <a:endCxn id="17" idx="2"/>
          </p:cNvCxnSpPr>
          <p:nvPr/>
        </p:nvCxnSpPr>
        <p:spPr>
          <a:xfrm flipV="1">
            <a:off x="5105897" y="3092889"/>
            <a:ext cx="527951" cy="31002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74AB143E-B41C-4E3D-9C1B-17453E215140}"/>
              </a:ext>
            </a:extLst>
          </p:cNvPr>
          <p:cNvCxnSpPr>
            <a:cxnSpLocks/>
            <a:stCxn id="13" idx="6"/>
            <a:endCxn id="18" idx="2"/>
          </p:cNvCxnSpPr>
          <p:nvPr/>
        </p:nvCxnSpPr>
        <p:spPr>
          <a:xfrm flipV="1">
            <a:off x="5105897" y="3374687"/>
            <a:ext cx="527951" cy="2823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0" name="直線矢印コネクタ 79">
            <a:extLst>
              <a:ext uri="{FF2B5EF4-FFF2-40B4-BE49-F238E27FC236}">
                <a16:creationId xmlns:a16="http://schemas.microsoft.com/office/drawing/2014/main" id="{7754D2CF-8BC9-474F-8389-60ABA7875938}"/>
              </a:ext>
            </a:extLst>
          </p:cNvPr>
          <p:cNvCxnSpPr>
            <a:cxnSpLocks/>
            <a:stCxn id="13" idx="6"/>
            <a:endCxn id="19" idx="2"/>
          </p:cNvCxnSpPr>
          <p:nvPr/>
        </p:nvCxnSpPr>
        <p:spPr>
          <a:xfrm>
            <a:off x="5105897" y="3402918"/>
            <a:ext cx="527951" cy="57692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2079B336-BB39-4F85-9503-13B80FF37A06}"/>
              </a:ext>
            </a:extLst>
          </p:cNvPr>
          <p:cNvCxnSpPr>
            <a:cxnSpLocks/>
            <a:stCxn id="16" idx="6"/>
            <a:endCxn id="27" idx="2"/>
          </p:cNvCxnSpPr>
          <p:nvPr/>
        </p:nvCxnSpPr>
        <p:spPr>
          <a:xfrm flipV="1">
            <a:off x="5105897" y="2513457"/>
            <a:ext cx="527951" cy="11717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2" name="直線矢印コネクタ 81">
            <a:extLst>
              <a:ext uri="{FF2B5EF4-FFF2-40B4-BE49-F238E27FC236}">
                <a16:creationId xmlns:a16="http://schemas.microsoft.com/office/drawing/2014/main" id="{C87D6F30-C7A8-4C67-BAA2-934ED40F32BE}"/>
              </a:ext>
            </a:extLst>
          </p:cNvPr>
          <p:cNvCxnSpPr>
            <a:cxnSpLocks/>
            <a:stCxn id="16" idx="6"/>
            <a:endCxn id="26" idx="2"/>
          </p:cNvCxnSpPr>
          <p:nvPr/>
        </p:nvCxnSpPr>
        <p:spPr>
          <a:xfrm flipV="1">
            <a:off x="5105897" y="2804035"/>
            <a:ext cx="527951" cy="88120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3" name="直線矢印コネクタ 82">
            <a:extLst>
              <a:ext uri="{FF2B5EF4-FFF2-40B4-BE49-F238E27FC236}">
                <a16:creationId xmlns:a16="http://schemas.microsoft.com/office/drawing/2014/main" id="{78F33E6F-48DD-4C48-8944-27835B83C7C4}"/>
              </a:ext>
            </a:extLst>
          </p:cNvPr>
          <p:cNvCxnSpPr>
            <a:cxnSpLocks/>
            <a:stCxn id="16" idx="6"/>
            <a:endCxn id="17" idx="2"/>
          </p:cNvCxnSpPr>
          <p:nvPr/>
        </p:nvCxnSpPr>
        <p:spPr>
          <a:xfrm flipV="1">
            <a:off x="5105897" y="3092889"/>
            <a:ext cx="527951" cy="59234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4" name="直線矢印コネクタ 83">
            <a:extLst>
              <a:ext uri="{FF2B5EF4-FFF2-40B4-BE49-F238E27FC236}">
                <a16:creationId xmlns:a16="http://schemas.microsoft.com/office/drawing/2014/main" id="{08720313-AFA7-4088-B6F5-626143D5A10D}"/>
              </a:ext>
            </a:extLst>
          </p:cNvPr>
          <p:cNvCxnSpPr>
            <a:cxnSpLocks/>
            <a:stCxn id="16" idx="6"/>
            <a:endCxn id="18" idx="2"/>
          </p:cNvCxnSpPr>
          <p:nvPr/>
        </p:nvCxnSpPr>
        <p:spPr>
          <a:xfrm flipV="1">
            <a:off x="5105897" y="3374687"/>
            <a:ext cx="527951" cy="31055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5" name="直線矢印コネクタ 84">
            <a:extLst>
              <a:ext uri="{FF2B5EF4-FFF2-40B4-BE49-F238E27FC236}">
                <a16:creationId xmlns:a16="http://schemas.microsoft.com/office/drawing/2014/main" id="{EE8C8E15-37F8-4BF7-97D5-17EDCE04E7FC}"/>
              </a:ext>
            </a:extLst>
          </p:cNvPr>
          <p:cNvCxnSpPr>
            <a:cxnSpLocks/>
            <a:stCxn id="16" idx="6"/>
            <a:endCxn id="19" idx="2"/>
          </p:cNvCxnSpPr>
          <p:nvPr/>
        </p:nvCxnSpPr>
        <p:spPr>
          <a:xfrm>
            <a:off x="5105897" y="3685237"/>
            <a:ext cx="527951" cy="29460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6" name="直線矢印コネクタ 85">
            <a:extLst>
              <a:ext uri="{FF2B5EF4-FFF2-40B4-BE49-F238E27FC236}">
                <a16:creationId xmlns:a16="http://schemas.microsoft.com/office/drawing/2014/main" id="{AEF7AC25-3E2F-408F-A694-74C15599C877}"/>
              </a:ext>
            </a:extLst>
          </p:cNvPr>
          <p:cNvCxnSpPr>
            <a:cxnSpLocks/>
            <a:stCxn id="14" idx="6"/>
            <a:endCxn id="19" idx="2"/>
          </p:cNvCxnSpPr>
          <p:nvPr/>
        </p:nvCxnSpPr>
        <p:spPr>
          <a:xfrm flipV="1">
            <a:off x="5105897" y="3979840"/>
            <a:ext cx="527951" cy="28832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5B63D332-FBC1-4393-9992-D38DE442BDF5}"/>
              </a:ext>
            </a:extLst>
          </p:cNvPr>
          <p:cNvCxnSpPr>
            <a:cxnSpLocks/>
            <a:stCxn id="14" idx="6"/>
            <a:endCxn id="18" idx="2"/>
          </p:cNvCxnSpPr>
          <p:nvPr/>
        </p:nvCxnSpPr>
        <p:spPr>
          <a:xfrm flipV="1">
            <a:off x="5105897" y="3374687"/>
            <a:ext cx="527951" cy="8934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8" name="直線矢印コネクタ 87">
            <a:extLst>
              <a:ext uri="{FF2B5EF4-FFF2-40B4-BE49-F238E27FC236}">
                <a16:creationId xmlns:a16="http://schemas.microsoft.com/office/drawing/2014/main" id="{C07231FB-EA8F-4DF9-A441-F69F04383DBF}"/>
              </a:ext>
            </a:extLst>
          </p:cNvPr>
          <p:cNvCxnSpPr>
            <a:cxnSpLocks/>
            <a:stCxn id="14" idx="6"/>
            <a:endCxn id="17" idx="2"/>
          </p:cNvCxnSpPr>
          <p:nvPr/>
        </p:nvCxnSpPr>
        <p:spPr>
          <a:xfrm flipV="1">
            <a:off x="5105897" y="3092889"/>
            <a:ext cx="527951" cy="117527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9" name="直線矢印コネクタ 88">
            <a:extLst>
              <a:ext uri="{FF2B5EF4-FFF2-40B4-BE49-F238E27FC236}">
                <a16:creationId xmlns:a16="http://schemas.microsoft.com/office/drawing/2014/main" id="{4DA1AF2F-ED7D-48D2-A164-2C4CA1E9B52D}"/>
              </a:ext>
            </a:extLst>
          </p:cNvPr>
          <p:cNvCxnSpPr>
            <a:cxnSpLocks/>
            <a:stCxn id="14" idx="6"/>
            <a:endCxn id="26" idx="2"/>
          </p:cNvCxnSpPr>
          <p:nvPr/>
        </p:nvCxnSpPr>
        <p:spPr>
          <a:xfrm flipV="1">
            <a:off x="5105897" y="2804035"/>
            <a:ext cx="527951" cy="146413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0" name="直線矢印コネクタ 89">
            <a:extLst>
              <a:ext uri="{FF2B5EF4-FFF2-40B4-BE49-F238E27FC236}">
                <a16:creationId xmlns:a16="http://schemas.microsoft.com/office/drawing/2014/main" id="{5FAAE361-432C-4235-9A33-C61129721D47}"/>
              </a:ext>
            </a:extLst>
          </p:cNvPr>
          <p:cNvCxnSpPr>
            <a:cxnSpLocks/>
            <a:stCxn id="14" idx="6"/>
            <a:endCxn id="27" idx="2"/>
          </p:cNvCxnSpPr>
          <p:nvPr/>
        </p:nvCxnSpPr>
        <p:spPr>
          <a:xfrm flipV="1">
            <a:off x="5105897" y="2513457"/>
            <a:ext cx="527951" cy="17547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1" name="直線矢印コネクタ 90">
            <a:extLst>
              <a:ext uri="{FF2B5EF4-FFF2-40B4-BE49-F238E27FC236}">
                <a16:creationId xmlns:a16="http://schemas.microsoft.com/office/drawing/2014/main" id="{D4BB1EDA-A379-4C4C-B9A2-D3C0C5771AC5}"/>
              </a:ext>
            </a:extLst>
          </p:cNvPr>
          <p:cNvCxnSpPr>
            <a:cxnSpLocks/>
            <a:stCxn id="27" idx="6"/>
            <a:endCxn id="21" idx="2"/>
          </p:cNvCxnSpPr>
          <p:nvPr/>
        </p:nvCxnSpPr>
        <p:spPr>
          <a:xfrm>
            <a:off x="5875130" y="2513457"/>
            <a:ext cx="565653" cy="26775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2" name="直線矢印コネクタ 91">
            <a:extLst>
              <a:ext uri="{FF2B5EF4-FFF2-40B4-BE49-F238E27FC236}">
                <a16:creationId xmlns:a16="http://schemas.microsoft.com/office/drawing/2014/main" id="{0DBC7994-1A16-49FC-8BF2-ED1AC80DBF15}"/>
              </a:ext>
            </a:extLst>
          </p:cNvPr>
          <p:cNvCxnSpPr>
            <a:cxnSpLocks/>
            <a:stCxn id="27" idx="6"/>
            <a:endCxn id="22" idx="2"/>
          </p:cNvCxnSpPr>
          <p:nvPr/>
        </p:nvCxnSpPr>
        <p:spPr>
          <a:xfrm>
            <a:off x="5875130" y="2513457"/>
            <a:ext cx="565653" cy="564494"/>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3" name="直線矢印コネクタ 92">
            <a:extLst>
              <a:ext uri="{FF2B5EF4-FFF2-40B4-BE49-F238E27FC236}">
                <a16:creationId xmlns:a16="http://schemas.microsoft.com/office/drawing/2014/main" id="{6901A580-541C-47CA-9851-068F3ED1DE28}"/>
              </a:ext>
            </a:extLst>
          </p:cNvPr>
          <p:cNvCxnSpPr>
            <a:cxnSpLocks/>
            <a:stCxn id="27" idx="6"/>
            <a:endCxn id="23" idx="2"/>
          </p:cNvCxnSpPr>
          <p:nvPr/>
        </p:nvCxnSpPr>
        <p:spPr>
          <a:xfrm>
            <a:off x="5875130" y="2513457"/>
            <a:ext cx="565653" cy="116964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3866AEEC-9DEC-4C38-8F8B-4E70833332DC}"/>
              </a:ext>
            </a:extLst>
          </p:cNvPr>
          <p:cNvCxnSpPr>
            <a:cxnSpLocks/>
            <a:stCxn id="26" idx="6"/>
            <a:endCxn id="21" idx="2"/>
          </p:cNvCxnSpPr>
          <p:nvPr/>
        </p:nvCxnSpPr>
        <p:spPr>
          <a:xfrm flipV="1">
            <a:off x="5875130" y="2781216"/>
            <a:ext cx="565653" cy="2281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5" name="直線矢印コネクタ 94">
            <a:extLst>
              <a:ext uri="{FF2B5EF4-FFF2-40B4-BE49-F238E27FC236}">
                <a16:creationId xmlns:a16="http://schemas.microsoft.com/office/drawing/2014/main" id="{2F0B5036-4BAD-40DC-B0D8-04F5F6966B76}"/>
              </a:ext>
            </a:extLst>
          </p:cNvPr>
          <p:cNvCxnSpPr>
            <a:cxnSpLocks/>
            <a:stCxn id="26" idx="6"/>
            <a:endCxn id="22" idx="2"/>
          </p:cNvCxnSpPr>
          <p:nvPr/>
        </p:nvCxnSpPr>
        <p:spPr>
          <a:xfrm>
            <a:off x="5875130" y="2804035"/>
            <a:ext cx="565653" cy="27391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6" name="直線矢印コネクタ 95">
            <a:extLst>
              <a:ext uri="{FF2B5EF4-FFF2-40B4-BE49-F238E27FC236}">
                <a16:creationId xmlns:a16="http://schemas.microsoft.com/office/drawing/2014/main" id="{FF83C490-F92A-4E32-A2DB-A7BC15FE219D}"/>
              </a:ext>
            </a:extLst>
          </p:cNvPr>
          <p:cNvCxnSpPr>
            <a:cxnSpLocks/>
            <a:stCxn id="26" idx="6"/>
            <a:endCxn id="23" idx="2"/>
          </p:cNvCxnSpPr>
          <p:nvPr/>
        </p:nvCxnSpPr>
        <p:spPr>
          <a:xfrm>
            <a:off x="5875130" y="2804035"/>
            <a:ext cx="565653" cy="87906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F3B8CFF8-6F0B-46E7-A345-B579578E9BAC}"/>
              </a:ext>
            </a:extLst>
          </p:cNvPr>
          <p:cNvCxnSpPr>
            <a:cxnSpLocks/>
            <a:stCxn id="17" idx="6"/>
            <a:endCxn id="21" idx="2"/>
          </p:cNvCxnSpPr>
          <p:nvPr/>
        </p:nvCxnSpPr>
        <p:spPr>
          <a:xfrm flipV="1">
            <a:off x="5875130" y="2781216"/>
            <a:ext cx="565653" cy="31167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8" name="直線矢印コネクタ 97">
            <a:extLst>
              <a:ext uri="{FF2B5EF4-FFF2-40B4-BE49-F238E27FC236}">
                <a16:creationId xmlns:a16="http://schemas.microsoft.com/office/drawing/2014/main" id="{FB3D26BF-58C1-494B-9BDC-7514B89450E1}"/>
              </a:ext>
            </a:extLst>
          </p:cNvPr>
          <p:cNvCxnSpPr>
            <a:cxnSpLocks/>
            <a:stCxn id="17" idx="6"/>
            <a:endCxn id="22" idx="2"/>
          </p:cNvCxnSpPr>
          <p:nvPr/>
        </p:nvCxnSpPr>
        <p:spPr>
          <a:xfrm flipV="1">
            <a:off x="5875130" y="3077951"/>
            <a:ext cx="565653" cy="1493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9" name="直線矢印コネクタ 98">
            <a:extLst>
              <a:ext uri="{FF2B5EF4-FFF2-40B4-BE49-F238E27FC236}">
                <a16:creationId xmlns:a16="http://schemas.microsoft.com/office/drawing/2014/main" id="{ED53D432-6D4F-4DC9-AF68-B8317823686F}"/>
              </a:ext>
            </a:extLst>
          </p:cNvPr>
          <p:cNvCxnSpPr>
            <a:cxnSpLocks/>
            <a:stCxn id="17" idx="6"/>
            <a:endCxn id="23" idx="2"/>
          </p:cNvCxnSpPr>
          <p:nvPr/>
        </p:nvCxnSpPr>
        <p:spPr>
          <a:xfrm>
            <a:off x="5875130" y="3092889"/>
            <a:ext cx="565653" cy="590215"/>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0" name="直線矢印コネクタ 99">
            <a:extLst>
              <a:ext uri="{FF2B5EF4-FFF2-40B4-BE49-F238E27FC236}">
                <a16:creationId xmlns:a16="http://schemas.microsoft.com/office/drawing/2014/main" id="{09F0620E-9FC8-4D35-A157-64A56AC4C571}"/>
              </a:ext>
            </a:extLst>
          </p:cNvPr>
          <p:cNvCxnSpPr>
            <a:cxnSpLocks/>
            <a:stCxn id="18" idx="6"/>
            <a:endCxn id="21" idx="2"/>
          </p:cNvCxnSpPr>
          <p:nvPr/>
        </p:nvCxnSpPr>
        <p:spPr>
          <a:xfrm flipV="1">
            <a:off x="5875130" y="2781216"/>
            <a:ext cx="565653" cy="59347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1" name="直線矢印コネクタ 100">
            <a:extLst>
              <a:ext uri="{FF2B5EF4-FFF2-40B4-BE49-F238E27FC236}">
                <a16:creationId xmlns:a16="http://schemas.microsoft.com/office/drawing/2014/main" id="{4912F875-B696-4BA5-8E34-8D50DE4DEB9F}"/>
              </a:ext>
            </a:extLst>
          </p:cNvPr>
          <p:cNvCxnSpPr>
            <a:cxnSpLocks/>
            <a:stCxn id="18" idx="6"/>
            <a:endCxn id="22" idx="2"/>
          </p:cNvCxnSpPr>
          <p:nvPr/>
        </p:nvCxnSpPr>
        <p:spPr>
          <a:xfrm flipV="1">
            <a:off x="5875130" y="3077951"/>
            <a:ext cx="565653" cy="29673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9D698B8C-B49D-4C45-813D-4C9C793E7A80}"/>
              </a:ext>
            </a:extLst>
          </p:cNvPr>
          <p:cNvCxnSpPr>
            <a:cxnSpLocks/>
            <a:stCxn id="18" idx="6"/>
            <a:endCxn id="23" idx="2"/>
          </p:cNvCxnSpPr>
          <p:nvPr/>
        </p:nvCxnSpPr>
        <p:spPr>
          <a:xfrm>
            <a:off x="5875130" y="3374687"/>
            <a:ext cx="565653" cy="30841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3" name="直線矢印コネクタ 102">
            <a:extLst>
              <a:ext uri="{FF2B5EF4-FFF2-40B4-BE49-F238E27FC236}">
                <a16:creationId xmlns:a16="http://schemas.microsoft.com/office/drawing/2014/main" id="{F4CCAA06-3C7B-4786-9A97-E92018F08EEA}"/>
              </a:ext>
            </a:extLst>
          </p:cNvPr>
          <p:cNvCxnSpPr>
            <a:cxnSpLocks/>
            <a:stCxn id="19" idx="6"/>
            <a:endCxn id="21" idx="2"/>
          </p:cNvCxnSpPr>
          <p:nvPr/>
        </p:nvCxnSpPr>
        <p:spPr>
          <a:xfrm flipV="1">
            <a:off x="5875130" y="2781216"/>
            <a:ext cx="565653" cy="1198624"/>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4" name="直線矢印コネクタ 103">
            <a:extLst>
              <a:ext uri="{FF2B5EF4-FFF2-40B4-BE49-F238E27FC236}">
                <a16:creationId xmlns:a16="http://schemas.microsoft.com/office/drawing/2014/main" id="{2D71CF4C-32CE-42CC-B8C3-8568AC8035A5}"/>
              </a:ext>
            </a:extLst>
          </p:cNvPr>
          <p:cNvCxnSpPr>
            <a:cxnSpLocks/>
            <a:stCxn id="19" idx="6"/>
            <a:endCxn id="22" idx="2"/>
          </p:cNvCxnSpPr>
          <p:nvPr/>
        </p:nvCxnSpPr>
        <p:spPr>
          <a:xfrm flipV="1">
            <a:off x="5875130" y="3077951"/>
            <a:ext cx="565653" cy="90188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5" name="直線矢印コネクタ 104">
            <a:extLst>
              <a:ext uri="{FF2B5EF4-FFF2-40B4-BE49-F238E27FC236}">
                <a16:creationId xmlns:a16="http://schemas.microsoft.com/office/drawing/2014/main" id="{3209C083-0333-4E80-ACB6-FFF7DD93EA97}"/>
              </a:ext>
            </a:extLst>
          </p:cNvPr>
          <p:cNvCxnSpPr>
            <a:cxnSpLocks/>
            <a:stCxn id="19" idx="6"/>
            <a:endCxn id="23" idx="2"/>
          </p:cNvCxnSpPr>
          <p:nvPr/>
        </p:nvCxnSpPr>
        <p:spPr>
          <a:xfrm flipV="1">
            <a:off x="5875130" y="3683104"/>
            <a:ext cx="565653" cy="29673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6" name="直線矢印コネクタ 105">
            <a:extLst>
              <a:ext uri="{FF2B5EF4-FFF2-40B4-BE49-F238E27FC236}">
                <a16:creationId xmlns:a16="http://schemas.microsoft.com/office/drawing/2014/main" id="{3759F9AE-4402-410C-BF49-74305B151CCE}"/>
              </a:ext>
            </a:extLst>
          </p:cNvPr>
          <p:cNvCxnSpPr>
            <a:cxnSpLocks/>
            <a:stCxn id="21" idx="6"/>
            <a:endCxn id="29" idx="2"/>
          </p:cNvCxnSpPr>
          <p:nvPr/>
        </p:nvCxnSpPr>
        <p:spPr>
          <a:xfrm flipV="1">
            <a:off x="6682065" y="2771258"/>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7" name="直線矢印コネクタ 106">
            <a:extLst>
              <a:ext uri="{FF2B5EF4-FFF2-40B4-BE49-F238E27FC236}">
                <a16:creationId xmlns:a16="http://schemas.microsoft.com/office/drawing/2014/main" id="{F545F30A-164D-43DA-AEF3-A63C08C8D4CD}"/>
              </a:ext>
            </a:extLst>
          </p:cNvPr>
          <p:cNvCxnSpPr>
            <a:cxnSpLocks/>
            <a:stCxn id="21" idx="6"/>
            <a:endCxn id="30" idx="2"/>
          </p:cNvCxnSpPr>
          <p:nvPr/>
        </p:nvCxnSpPr>
        <p:spPr>
          <a:xfrm>
            <a:off x="6682065" y="2781216"/>
            <a:ext cx="542512" cy="8919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8" name="直線矢印コネクタ 107">
            <a:extLst>
              <a:ext uri="{FF2B5EF4-FFF2-40B4-BE49-F238E27FC236}">
                <a16:creationId xmlns:a16="http://schemas.microsoft.com/office/drawing/2014/main" id="{1DAF2951-B8B5-415A-8D87-7C4B0FC2566D}"/>
              </a:ext>
            </a:extLst>
          </p:cNvPr>
          <p:cNvCxnSpPr>
            <a:cxnSpLocks/>
            <a:stCxn id="22" idx="6"/>
            <a:endCxn id="29" idx="2"/>
          </p:cNvCxnSpPr>
          <p:nvPr/>
        </p:nvCxnSpPr>
        <p:spPr>
          <a:xfrm flipV="1">
            <a:off x="6682065" y="2771258"/>
            <a:ext cx="542512" cy="30669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9" name="直線矢印コネクタ 108">
            <a:extLst>
              <a:ext uri="{FF2B5EF4-FFF2-40B4-BE49-F238E27FC236}">
                <a16:creationId xmlns:a16="http://schemas.microsoft.com/office/drawing/2014/main" id="{DD3F93AF-2AA9-462F-9BE6-16E07B7C66FD}"/>
              </a:ext>
            </a:extLst>
          </p:cNvPr>
          <p:cNvCxnSpPr>
            <a:cxnSpLocks/>
            <a:stCxn id="22" idx="6"/>
            <a:endCxn id="30" idx="2"/>
          </p:cNvCxnSpPr>
          <p:nvPr/>
        </p:nvCxnSpPr>
        <p:spPr>
          <a:xfrm>
            <a:off x="6682065" y="3077951"/>
            <a:ext cx="542512" cy="595195"/>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10" name="直線矢印コネクタ 109">
            <a:extLst>
              <a:ext uri="{FF2B5EF4-FFF2-40B4-BE49-F238E27FC236}">
                <a16:creationId xmlns:a16="http://schemas.microsoft.com/office/drawing/2014/main" id="{D1AC2410-0253-47BE-8633-57F7F7DFCAD2}"/>
              </a:ext>
            </a:extLst>
          </p:cNvPr>
          <p:cNvCxnSpPr>
            <a:cxnSpLocks/>
            <a:stCxn id="23" idx="6"/>
            <a:endCxn id="29" idx="2"/>
          </p:cNvCxnSpPr>
          <p:nvPr/>
        </p:nvCxnSpPr>
        <p:spPr>
          <a:xfrm flipV="1">
            <a:off x="6682065" y="2771258"/>
            <a:ext cx="542512" cy="91184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11" name="直線矢印コネクタ 110">
            <a:extLst>
              <a:ext uri="{FF2B5EF4-FFF2-40B4-BE49-F238E27FC236}">
                <a16:creationId xmlns:a16="http://schemas.microsoft.com/office/drawing/2014/main" id="{50499EF4-1FF3-40F9-8E26-DCFB181C59AB}"/>
              </a:ext>
            </a:extLst>
          </p:cNvPr>
          <p:cNvCxnSpPr>
            <a:cxnSpLocks/>
            <a:stCxn id="23" idx="6"/>
            <a:endCxn id="30" idx="2"/>
          </p:cNvCxnSpPr>
          <p:nvPr/>
        </p:nvCxnSpPr>
        <p:spPr>
          <a:xfrm flipV="1">
            <a:off x="6682065" y="3673146"/>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sp>
        <p:nvSpPr>
          <p:cNvPr id="112" name="四角形: 角を丸くする 111">
            <a:extLst>
              <a:ext uri="{FF2B5EF4-FFF2-40B4-BE49-F238E27FC236}">
                <a16:creationId xmlns:a16="http://schemas.microsoft.com/office/drawing/2014/main" id="{D8071E8D-360B-4558-896E-727E053720D8}"/>
              </a:ext>
            </a:extLst>
          </p:cNvPr>
          <p:cNvSpPr/>
          <p:nvPr/>
        </p:nvSpPr>
        <p:spPr>
          <a:xfrm>
            <a:off x="3996784" y="1784788"/>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3" name="四角形: 角を丸くする 112">
            <a:extLst>
              <a:ext uri="{FF2B5EF4-FFF2-40B4-BE49-F238E27FC236}">
                <a16:creationId xmlns:a16="http://schemas.microsoft.com/office/drawing/2014/main" id="{1A565C06-570F-41A9-8341-5CBDCE6273BA}"/>
              </a:ext>
            </a:extLst>
          </p:cNvPr>
          <p:cNvSpPr/>
          <p:nvPr/>
        </p:nvSpPr>
        <p:spPr>
          <a:xfrm>
            <a:off x="4762393" y="1784788"/>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4" name="四角形: 角を丸くする 113">
            <a:extLst>
              <a:ext uri="{FF2B5EF4-FFF2-40B4-BE49-F238E27FC236}">
                <a16:creationId xmlns:a16="http://schemas.microsoft.com/office/drawing/2014/main" id="{FA9A29CB-9197-49A5-8741-997B9662C798}"/>
              </a:ext>
            </a:extLst>
          </p:cNvPr>
          <p:cNvSpPr/>
          <p:nvPr/>
        </p:nvSpPr>
        <p:spPr>
          <a:xfrm>
            <a:off x="5505910" y="1782341"/>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5" name="四角形: 角を丸くする 114">
            <a:extLst>
              <a:ext uri="{FF2B5EF4-FFF2-40B4-BE49-F238E27FC236}">
                <a16:creationId xmlns:a16="http://schemas.microsoft.com/office/drawing/2014/main" id="{E5E92326-766A-42FB-AE77-FEA19832C438}"/>
              </a:ext>
            </a:extLst>
          </p:cNvPr>
          <p:cNvSpPr/>
          <p:nvPr/>
        </p:nvSpPr>
        <p:spPr>
          <a:xfrm>
            <a:off x="6337044" y="1784788"/>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6" name="四角形: 角を丸くする 115">
            <a:extLst>
              <a:ext uri="{FF2B5EF4-FFF2-40B4-BE49-F238E27FC236}">
                <a16:creationId xmlns:a16="http://schemas.microsoft.com/office/drawing/2014/main" id="{2C1DFAFC-E8FF-4D2E-9B54-1AEF862890F4}"/>
              </a:ext>
            </a:extLst>
          </p:cNvPr>
          <p:cNvSpPr/>
          <p:nvPr/>
        </p:nvSpPr>
        <p:spPr>
          <a:xfrm>
            <a:off x="7129132" y="1772816"/>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17" name="直線矢印コネクタ 116">
            <a:extLst>
              <a:ext uri="{FF2B5EF4-FFF2-40B4-BE49-F238E27FC236}">
                <a16:creationId xmlns:a16="http://schemas.microsoft.com/office/drawing/2014/main" id="{27EEA233-BCE6-4512-93C9-2CDACBEA2273}"/>
              </a:ext>
            </a:extLst>
          </p:cNvPr>
          <p:cNvCxnSpPr>
            <a:cxnSpLocks/>
          </p:cNvCxnSpPr>
          <p:nvPr/>
        </p:nvCxnSpPr>
        <p:spPr>
          <a:xfrm flipV="1">
            <a:off x="7476920" y="2759609"/>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18" name="直線矢印コネクタ 117">
            <a:extLst>
              <a:ext uri="{FF2B5EF4-FFF2-40B4-BE49-F238E27FC236}">
                <a16:creationId xmlns:a16="http://schemas.microsoft.com/office/drawing/2014/main" id="{537006A1-3A4C-4497-A4D4-8F2D0D4C0A6B}"/>
              </a:ext>
            </a:extLst>
          </p:cNvPr>
          <p:cNvCxnSpPr>
            <a:cxnSpLocks/>
          </p:cNvCxnSpPr>
          <p:nvPr/>
        </p:nvCxnSpPr>
        <p:spPr>
          <a:xfrm flipV="1">
            <a:off x="7459885" y="3670105"/>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sp>
        <p:nvSpPr>
          <p:cNvPr id="124" name="テキスト ボックス 123">
            <a:extLst>
              <a:ext uri="{FF2B5EF4-FFF2-40B4-BE49-F238E27FC236}">
                <a16:creationId xmlns:a16="http://schemas.microsoft.com/office/drawing/2014/main" id="{CB77C5D1-0B4A-49EF-B7FD-C72568766559}"/>
              </a:ext>
            </a:extLst>
          </p:cNvPr>
          <p:cNvSpPr txBox="1"/>
          <p:nvPr/>
        </p:nvSpPr>
        <p:spPr>
          <a:xfrm>
            <a:off x="3911894" y="4584603"/>
            <a:ext cx="668943" cy="261610"/>
          </a:xfrm>
          <a:prstGeom prst="rect">
            <a:avLst/>
          </a:prstGeom>
          <a:noFill/>
        </p:spPr>
        <p:txBody>
          <a:bodyPr wrap="square" rtlCol="0">
            <a:spAutoFit/>
          </a:bodyPr>
          <a:lstStyle/>
          <a:p>
            <a:pPr algn="l"/>
            <a:r>
              <a:rPr kumimoji="1" lang="ja-JP" altLang="en-US" sz="1050" dirty="0"/>
              <a:t>入力層</a:t>
            </a:r>
            <a:endParaRPr kumimoji="1" lang="ja-JP" altLang="en-US" sz="1100" dirty="0"/>
          </a:p>
        </p:txBody>
      </p:sp>
      <p:sp>
        <p:nvSpPr>
          <p:cNvPr id="125" name="テキスト ボックス 124">
            <a:extLst>
              <a:ext uri="{FF2B5EF4-FFF2-40B4-BE49-F238E27FC236}">
                <a16:creationId xmlns:a16="http://schemas.microsoft.com/office/drawing/2014/main" id="{86678526-F576-45A8-9B49-8366FAC041C5}"/>
              </a:ext>
            </a:extLst>
          </p:cNvPr>
          <p:cNvSpPr txBox="1"/>
          <p:nvPr/>
        </p:nvSpPr>
        <p:spPr>
          <a:xfrm>
            <a:off x="7101218" y="4569363"/>
            <a:ext cx="668943" cy="253916"/>
          </a:xfrm>
          <a:prstGeom prst="rect">
            <a:avLst/>
          </a:prstGeom>
          <a:noFill/>
        </p:spPr>
        <p:txBody>
          <a:bodyPr wrap="square" rtlCol="0">
            <a:spAutoFit/>
          </a:bodyPr>
          <a:lstStyle/>
          <a:p>
            <a:pPr algn="l"/>
            <a:r>
              <a:rPr kumimoji="1" lang="ja-JP" altLang="en-US" sz="1050" dirty="0"/>
              <a:t>出力層</a:t>
            </a:r>
            <a:endParaRPr kumimoji="1" lang="ja-JP" altLang="en-US" sz="1100" dirty="0"/>
          </a:p>
        </p:txBody>
      </p:sp>
      <p:sp>
        <p:nvSpPr>
          <p:cNvPr id="126" name="左大かっこ 125">
            <a:extLst>
              <a:ext uri="{FF2B5EF4-FFF2-40B4-BE49-F238E27FC236}">
                <a16:creationId xmlns:a16="http://schemas.microsoft.com/office/drawing/2014/main" id="{8F495217-B862-467B-BC8D-CB8A6D2AC544}"/>
              </a:ext>
            </a:extLst>
          </p:cNvPr>
          <p:cNvSpPr/>
          <p:nvPr/>
        </p:nvSpPr>
        <p:spPr>
          <a:xfrm rot="16200000">
            <a:off x="5716920" y="3645472"/>
            <a:ext cx="111937" cy="2020230"/>
          </a:xfrm>
          <a:prstGeom prst="leftBracket">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3A3DFFB1-7727-4C82-B78F-6E8764A2DB38}"/>
              </a:ext>
            </a:extLst>
          </p:cNvPr>
          <p:cNvSpPr txBox="1"/>
          <p:nvPr/>
        </p:nvSpPr>
        <p:spPr>
          <a:xfrm>
            <a:off x="5547522" y="4596522"/>
            <a:ext cx="668943" cy="253916"/>
          </a:xfrm>
          <a:prstGeom prst="rect">
            <a:avLst/>
          </a:prstGeom>
          <a:solidFill>
            <a:schemeClr val="bg1"/>
          </a:solidFill>
        </p:spPr>
        <p:txBody>
          <a:bodyPr wrap="square" rtlCol="0">
            <a:spAutoFit/>
          </a:bodyPr>
          <a:lstStyle/>
          <a:p>
            <a:pPr algn="l"/>
            <a:r>
              <a:rPr kumimoji="1" lang="ja-JP" altLang="en-US" sz="1050" dirty="0"/>
              <a:t>中間層</a:t>
            </a:r>
            <a:endParaRPr kumimoji="1" lang="ja-JP" altLang="en-US" sz="1100" dirty="0"/>
          </a:p>
        </p:txBody>
      </p:sp>
      <mc:AlternateContent xmlns:mc="http://schemas.openxmlformats.org/markup-compatibility/2006" xmlns:a14="http://schemas.microsoft.com/office/drawing/2010/main">
        <mc:Choice Requires="a14">
          <p:sp>
            <p:nvSpPr>
              <p:cNvPr id="129" name="正方形/長方形 128">
                <a:extLst>
                  <a:ext uri="{FF2B5EF4-FFF2-40B4-BE49-F238E27FC236}">
                    <a16:creationId xmlns:a16="http://schemas.microsoft.com/office/drawing/2014/main" id="{CA7B6FAE-EBA8-48E3-A9DE-573CAC52B2C0}"/>
                  </a:ext>
                </a:extLst>
              </p:cNvPr>
              <p:cNvSpPr/>
              <p:nvPr/>
            </p:nvSpPr>
            <p:spPr>
              <a:xfrm>
                <a:off x="4048334" y="2561496"/>
                <a:ext cx="37555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pt-BR" altLang="ja-JP" sz="1200" i="1">
                              <a:solidFill>
                                <a:schemeClr val="bg1"/>
                              </a:solidFill>
                              <a:latin typeface="Cambria Math" panose="02040503050406030204" pitchFamily="18" charset="0"/>
                            </a:rPr>
                            <m:t>0</m:t>
                          </m:r>
                        </m:sub>
                      </m:sSub>
                    </m:oMath>
                  </m:oMathPara>
                </a14:m>
                <a:endParaRPr lang="ja-JP" altLang="en-US" dirty="0">
                  <a:solidFill>
                    <a:schemeClr val="bg1"/>
                  </a:solidFill>
                </a:endParaRPr>
              </a:p>
            </p:txBody>
          </p:sp>
        </mc:Choice>
        <mc:Fallback xmlns="">
          <p:sp>
            <p:nvSpPr>
              <p:cNvPr id="129" name="正方形/長方形 128">
                <a:extLst>
                  <a:ext uri="{FF2B5EF4-FFF2-40B4-BE49-F238E27FC236}">
                    <a16:creationId xmlns:a16="http://schemas.microsoft.com/office/drawing/2014/main" id="{CA7B6FAE-EBA8-48E3-A9DE-573CAC52B2C0}"/>
                  </a:ext>
                </a:extLst>
              </p:cNvPr>
              <p:cNvSpPr>
                <a:spLocks noRot="1" noChangeAspect="1" noMove="1" noResize="1" noEditPoints="1" noAdjustHandles="1" noChangeArrowheads="1" noChangeShapeType="1" noTextEdit="1"/>
              </p:cNvSpPr>
              <p:nvPr/>
            </p:nvSpPr>
            <p:spPr>
              <a:xfrm>
                <a:off x="4048334" y="2561496"/>
                <a:ext cx="375551"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正方形/長方形 129">
                <a:extLst>
                  <a:ext uri="{FF2B5EF4-FFF2-40B4-BE49-F238E27FC236}">
                    <a16:creationId xmlns:a16="http://schemas.microsoft.com/office/drawing/2014/main" id="{240FA32E-00C5-4C45-A930-2D6D16F69C4A}"/>
                  </a:ext>
                </a:extLst>
              </p:cNvPr>
              <p:cNvSpPr/>
              <p:nvPr/>
            </p:nvSpPr>
            <p:spPr>
              <a:xfrm>
                <a:off x="4056225" y="2871609"/>
                <a:ext cx="37196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1</m:t>
                          </m:r>
                        </m:sub>
                      </m:sSub>
                    </m:oMath>
                  </m:oMathPara>
                </a14:m>
                <a:endParaRPr lang="ja-JP" altLang="en-US" dirty="0">
                  <a:solidFill>
                    <a:schemeClr val="bg1"/>
                  </a:solidFill>
                </a:endParaRPr>
              </a:p>
            </p:txBody>
          </p:sp>
        </mc:Choice>
        <mc:Fallback xmlns="">
          <p:sp>
            <p:nvSpPr>
              <p:cNvPr id="130" name="正方形/長方形 129">
                <a:extLst>
                  <a:ext uri="{FF2B5EF4-FFF2-40B4-BE49-F238E27FC236}">
                    <a16:creationId xmlns:a16="http://schemas.microsoft.com/office/drawing/2014/main" id="{240FA32E-00C5-4C45-A930-2D6D16F69C4A}"/>
                  </a:ext>
                </a:extLst>
              </p:cNvPr>
              <p:cNvSpPr>
                <a:spLocks noRot="1" noChangeAspect="1" noMove="1" noResize="1" noEditPoints="1" noAdjustHandles="1" noChangeArrowheads="1" noChangeShapeType="1" noTextEdit="1"/>
              </p:cNvSpPr>
              <p:nvPr/>
            </p:nvSpPr>
            <p:spPr>
              <a:xfrm>
                <a:off x="4056225" y="2871609"/>
                <a:ext cx="371961"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正方形/長方形 130">
                <a:extLst>
                  <a:ext uri="{FF2B5EF4-FFF2-40B4-BE49-F238E27FC236}">
                    <a16:creationId xmlns:a16="http://schemas.microsoft.com/office/drawing/2014/main" id="{FDE397F9-8662-42C8-9046-2D1EF639B899}"/>
                  </a:ext>
                </a:extLst>
              </p:cNvPr>
              <p:cNvSpPr/>
              <p:nvPr/>
            </p:nvSpPr>
            <p:spPr>
              <a:xfrm>
                <a:off x="4056225" y="3145180"/>
                <a:ext cx="375552"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2</m:t>
                          </m:r>
                        </m:sub>
                      </m:sSub>
                    </m:oMath>
                  </m:oMathPara>
                </a14:m>
                <a:endParaRPr lang="ja-JP" altLang="en-US" dirty="0">
                  <a:solidFill>
                    <a:schemeClr val="bg1"/>
                  </a:solidFill>
                </a:endParaRPr>
              </a:p>
            </p:txBody>
          </p:sp>
        </mc:Choice>
        <mc:Fallback xmlns="">
          <p:sp>
            <p:nvSpPr>
              <p:cNvPr id="131" name="正方形/長方形 130">
                <a:extLst>
                  <a:ext uri="{FF2B5EF4-FFF2-40B4-BE49-F238E27FC236}">
                    <a16:creationId xmlns:a16="http://schemas.microsoft.com/office/drawing/2014/main" id="{FDE397F9-8662-42C8-9046-2D1EF639B899}"/>
                  </a:ext>
                </a:extLst>
              </p:cNvPr>
              <p:cNvSpPr>
                <a:spLocks noRot="1" noChangeAspect="1" noMove="1" noResize="1" noEditPoints="1" noAdjustHandles="1" noChangeArrowheads="1" noChangeShapeType="1" noTextEdit="1"/>
              </p:cNvSpPr>
              <p:nvPr/>
            </p:nvSpPr>
            <p:spPr>
              <a:xfrm>
                <a:off x="4056225" y="3145180"/>
                <a:ext cx="375552" cy="27699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a:extLst>
                  <a:ext uri="{FF2B5EF4-FFF2-40B4-BE49-F238E27FC236}">
                    <a16:creationId xmlns:a16="http://schemas.microsoft.com/office/drawing/2014/main" id="{4034E535-CA8F-4BBB-A54A-638F80AB745A}"/>
                  </a:ext>
                </a:extLst>
              </p:cNvPr>
              <p:cNvSpPr/>
              <p:nvPr/>
            </p:nvSpPr>
            <p:spPr>
              <a:xfrm>
                <a:off x="4056225" y="3728864"/>
                <a:ext cx="38549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𝑛</m:t>
                          </m:r>
                        </m:sub>
                      </m:sSub>
                    </m:oMath>
                  </m:oMathPara>
                </a14:m>
                <a:endParaRPr lang="ja-JP" altLang="en-US" dirty="0">
                  <a:solidFill>
                    <a:schemeClr val="bg1"/>
                  </a:solidFill>
                </a:endParaRPr>
              </a:p>
            </p:txBody>
          </p:sp>
        </mc:Choice>
        <mc:Fallback xmlns="">
          <p:sp>
            <p:nvSpPr>
              <p:cNvPr id="132" name="正方形/長方形 131">
                <a:extLst>
                  <a:ext uri="{FF2B5EF4-FFF2-40B4-BE49-F238E27FC236}">
                    <a16:creationId xmlns:a16="http://schemas.microsoft.com/office/drawing/2014/main" id="{4034E535-CA8F-4BBB-A54A-638F80AB745A}"/>
                  </a:ext>
                </a:extLst>
              </p:cNvPr>
              <p:cNvSpPr>
                <a:spLocks noRot="1" noChangeAspect="1" noMove="1" noResize="1" noEditPoints="1" noAdjustHandles="1" noChangeArrowheads="1" noChangeShapeType="1" noTextEdit="1"/>
              </p:cNvSpPr>
              <p:nvPr/>
            </p:nvSpPr>
            <p:spPr>
              <a:xfrm>
                <a:off x="4056225" y="3728864"/>
                <a:ext cx="385490"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正方形/長方形 132">
                <a:extLst>
                  <a:ext uri="{FF2B5EF4-FFF2-40B4-BE49-F238E27FC236}">
                    <a16:creationId xmlns:a16="http://schemas.microsoft.com/office/drawing/2014/main" id="{16FFB62E-B670-401F-9CE6-4FD0DAB8CDEB}"/>
                  </a:ext>
                </a:extLst>
              </p:cNvPr>
              <p:cNvSpPr/>
              <p:nvPr/>
            </p:nvSpPr>
            <p:spPr>
              <a:xfrm>
                <a:off x="4348898" y="2562260"/>
                <a:ext cx="4039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0</m:t>
                          </m:r>
                        </m:sub>
                      </m:sSub>
                    </m:oMath>
                  </m:oMathPara>
                </a14:m>
                <a:endParaRPr lang="ja-JP" altLang="en-US" dirty="0"/>
              </a:p>
            </p:txBody>
          </p:sp>
        </mc:Choice>
        <mc:Fallback xmlns="">
          <p:sp>
            <p:nvSpPr>
              <p:cNvPr id="133" name="正方形/長方形 132">
                <a:extLst>
                  <a:ext uri="{FF2B5EF4-FFF2-40B4-BE49-F238E27FC236}">
                    <a16:creationId xmlns:a16="http://schemas.microsoft.com/office/drawing/2014/main" id="{16FFB62E-B670-401F-9CE6-4FD0DAB8CDEB}"/>
                  </a:ext>
                </a:extLst>
              </p:cNvPr>
              <p:cNvSpPr>
                <a:spLocks noRot="1" noChangeAspect="1" noMove="1" noResize="1" noEditPoints="1" noAdjustHandles="1" noChangeArrowheads="1" noChangeShapeType="1" noTextEdit="1"/>
              </p:cNvSpPr>
              <p:nvPr/>
            </p:nvSpPr>
            <p:spPr>
              <a:xfrm>
                <a:off x="4348898" y="2562260"/>
                <a:ext cx="403957" cy="276999"/>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正方形/長方形 133">
                <a:extLst>
                  <a:ext uri="{FF2B5EF4-FFF2-40B4-BE49-F238E27FC236}">
                    <a16:creationId xmlns:a16="http://schemas.microsoft.com/office/drawing/2014/main" id="{A7E9B1ED-A857-48DB-9663-CC0A8FF02139}"/>
                  </a:ext>
                </a:extLst>
              </p:cNvPr>
              <p:cNvSpPr/>
              <p:nvPr/>
            </p:nvSpPr>
            <p:spPr>
              <a:xfrm>
                <a:off x="4350415" y="2865532"/>
                <a:ext cx="4003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1</m:t>
                          </m:r>
                        </m:sub>
                      </m:sSub>
                    </m:oMath>
                  </m:oMathPara>
                </a14:m>
                <a:endParaRPr lang="ja-JP" altLang="en-US" dirty="0"/>
              </a:p>
            </p:txBody>
          </p:sp>
        </mc:Choice>
        <mc:Fallback xmlns="">
          <p:sp>
            <p:nvSpPr>
              <p:cNvPr id="134" name="正方形/長方形 133">
                <a:extLst>
                  <a:ext uri="{FF2B5EF4-FFF2-40B4-BE49-F238E27FC236}">
                    <a16:creationId xmlns:a16="http://schemas.microsoft.com/office/drawing/2014/main" id="{A7E9B1ED-A857-48DB-9663-CC0A8FF02139}"/>
                  </a:ext>
                </a:extLst>
              </p:cNvPr>
              <p:cNvSpPr>
                <a:spLocks noRot="1" noChangeAspect="1" noMove="1" noResize="1" noEditPoints="1" noAdjustHandles="1" noChangeArrowheads="1" noChangeShapeType="1" noTextEdit="1"/>
              </p:cNvSpPr>
              <p:nvPr/>
            </p:nvSpPr>
            <p:spPr>
              <a:xfrm>
                <a:off x="4350415" y="2865532"/>
                <a:ext cx="400366" cy="276999"/>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正方形/長方形 134">
                <a:extLst>
                  <a:ext uri="{FF2B5EF4-FFF2-40B4-BE49-F238E27FC236}">
                    <a16:creationId xmlns:a16="http://schemas.microsoft.com/office/drawing/2014/main" id="{F75A7D76-84E4-4CD0-877F-4320C6F84FEC}"/>
                  </a:ext>
                </a:extLst>
              </p:cNvPr>
              <p:cNvSpPr/>
              <p:nvPr/>
            </p:nvSpPr>
            <p:spPr>
              <a:xfrm>
                <a:off x="4363114" y="3734947"/>
                <a:ext cx="40927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𝑛</m:t>
                          </m:r>
                        </m:sub>
                      </m:sSub>
                    </m:oMath>
                  </m:oMathPara>
                </a14:m>
                <a:endParaRPr lang="ja-JP" altLang="en-US" dirty="0"/>
              </a:p>
            </p:txBody>
          </p:sp>
        </mc:Choice>
        <mc:Fallback xmlns="">
          <p:sp>
            <p:nvSpPr>
              <p:cNvPr id="135" name="正方形/長方形 134">
                <a:extLst>
                  <a:ext uri="{FF2B5EF4-FFF2-40B4-BE49-F238E27FC236}">
                    <a16:creationId xmlns:a16="http://schemas.microsoft.com/office/drawing/2014/main" id="{F75A7D76-84E4-4CD0-877F-4320C6F84FEC}"/>
                  </a:ext>
                </a:extLst>
              </p:cNvPr>
              <p:cNvSpPr>
                <a:spLocks noRot="1" noChangeAspect="1" noMove="1" noResize="1" noEditPoints="1" noAdjustHandles="1" noChangeArrowheads="1" noChangeShapeType="1" noTextEdit="1"/>
              </p:cNvSpPr>
              <p:nvPr/>
            </p:nvSpPr>
            <p:spPr>
              <a:xfrm>
                <a:off x="4363114" y="3734947"/>
                <a:ext cx="409278" cy="27699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正方形/長方形 135">
                <a:extLst>
                  <a:ext uri="{FF2B5EF4-FFF2-40B4-BE49-F238E27FC236}">
                    <a16:creationId xmlns:a16="http://schemas.microsoft.com/office/drawing/2014/main" id="{A4513762-CA22-4C50-AF5F-CE0FA51ACB92}"/>
                  </a:ext>
                </a:extLst>
              </p:cNvPr>
              <p:cNvSpPr/>
              <p:nvPr/>
            </p:nvSpPr>
            <p:spPr>
              <a:xfrm>
                <a:off x="4359207" y="3141346"/>
                <a:ext cx="4039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2</m:t>
                          </m:r>
                        </m:sub>
                      </m:sSub>
                    </m:oMath>
                  </m:oMathPara>
                </a14:m>
                <a:endParaRPr lang="ja-JP" altLang="en-US" dirty="0"/>
              </a:p>
            </p:txBody>
          </p:sp>
        </mc:Choice>
        <mc:Fallback xmlns="">
          <p:sp>
            <p:nvSpPr>
              <p:cNvPr id="136" name="正方形/長方形 135">
                <a:extLst>
                  <a:ext uri="{FF2B5EF4-FFF2-40B4-BE49-F238E27FC236}">
                    <a16:creationId xmlns:a16="http://schemas.microsoft.com/office/drawing/2014/main" id="{A4513762-CA22-4C50-AF5F-CE0FA51ACB92}"/>
                  </a:ext>
                </a:extLst>
              </p:cNvPr>
              <p:cNvSpPr>
                <a:spLocks noRot="1" noChangeAspect="1" noMove="1" noResize="1" noEditPoints="1" noAdjustHandles="1" noChangeArrowheads="1" noChangeShapeType="1" noTextEdit="1"/>
              </p:cNvSpPr>
              <p:nvPr/>
            </p:nvSpPr>
            <p:spPr>
              <a:xfrm>
                <a:off x="4359207" y="3141346"/>
                <a:ext cx="403957" cy="276999"/>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正方形/長方形 136">
                <a:extLst>
                  <a:ext uri="{FF2B5EF4-FFF2-40B4-BE49-F238E27FC236}">
                    <a16:creationId xmlns:a16="http://schemas.microsoft.com/office/drawing/2014/main" id="{97C29B45-A7F0-480F-A129-06451E3868E5}"/>
                  </a:ext>
                </a:extLst>
              </p:cNvPr>
              <p:cNvSpPr/>
              <p:nvPr/>
            </p:nvSpPr>
            <p:spPr>
              <a:xfrm>
                <a:off x="4051562" y="1805139"/>
                <a:ext cx="37375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0</m:t>
                          </m:r>
                        </m:sub>
                      </m:sSub>
                    </m:oMath>
                  </m:oMathPara>
                </a14:m>
                <a:endParaRPr lang="ja-JP" altLang="en-US" dirty="0"/>
              </a:p>
            </p:txBody>
          </p:sp>
        </mc:Choice>
        <mc:Fallback xmlns="">
          <p:sp>
            <p:nvSpPr>
              <p:cNvPr id="137" name="正方形/長方形 136">
                <a:extLst>
                  <a:ext uri="{FF2B5EF4-FFF2-40B4-BE49-F238E27FC236}">
                    <a16:creationId xmlns:a16="http://schemas.microsoft.com/office/drawing/2014/main" id="{97C29B45-A7F0-480F-A129-06451E3868E5}"/>
                  </a:ext>
                </a:extLst>
              </p:cNvPr>
              <p:cNvSpPr>
                <a:spLocks noRot="1" noChangeAspect="1" noMove="1" noResize="1" noEditPoints="1" noAdjustHandles="1" noChangeArrowheads="1" noChangeShapeType="1" noTextEdit="1"/>
              </p:cNvSpPr>
              <p:nvPr/>
            </p:nvSpPr>
            <p:spPr>
              <a:xfrm>
                <a:off x="4051562" y="1805139"/>
                <a:ext cx="373756" cy="276999"/>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正方形/長方形 137">
                <a:extLst>
                  <a:ext uri="{FF2B5EF4-FFF2-40B4-BE49-F238E27FC236}">
                    <a16:creationId xmlns:a16="http://schemas.microsoft.com/office/drawing/2014/main" id="{095766A3-D0E0-4EAF-AB18-1C725004ACF2}"/>
                  </a:ext>
                </a:extLst>
              </p:cNvPr>
              <p:cNvSpPr/>
              <p:nvPr/>
            </p:nvSpPr>
            <p:spPr>
              <a:xfrm>
                <a:off x="4834597" y="1808617"/>
                <a:ext cx="3701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m:t>
                          </m:r>
                        </m:sub>
                      </m:sSub>
                    </m:oMath>
                  </m:oMathPara>
                </a14:m>
                <a:endParaRPr lang="ja-JP" altLang="en-US" dirty="0"/>
              </a:p>
            </p:txBody>
          </p:sp>
        </mc:Choice>
        <mc:Fallback xmlns="">
          <p:sp>
            <p:nvSpPr>
              <p:cNvPr id="138" name="正方形/長方形 137">
                <a:extLst>
                  <a:ext uri="{FF2B5EF4-FFF2-40B4-BE49-F238E27FC236}">
                    <a16:creationId xmlns:a16="http://schemas.microsoft.com/office/drawing/2014/main" id="{095766A3-D0E0-4EAF-AB18-1C725004ACF2}"/>
                  </a:ext>
                </a:extLst>
              </p:cNvPr>
              <p:cNvSpPr>
                <a:spLocks noRot="1" noChangeAspect="1" noMove="1" noResize="1" noEditPoints="1" noAdjustHandles="1" noChangeArrowheads="1" noChangeShapeType="1" noTextEdit="1"/>
              </p:cNvSpPr>
              <p:nvPr/>
            </p:nvSpPr>
            <p:spPr>
              <a:xfrm>
                <a:off x="4834597" y="1808617"/>
                <a:ext cx="370166" cy="27699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正方形/長方形 138">
                <a:extLst>
                  <a:ext uri="{FF2B5EF4-FFF2-40B4-BE49-F238E27FC236}">
                    <a16:creationId xmlns:a16="http://schemas.microsoft.com/office/drawing/2014/main" id="{071878F0-E630-433B-AFA2-03FA77AF823B}"/>
                  </a:ext>
                </a:extLst>
              </p:cNvPr>
              <p:cNvSpPr/>
              <p:nvPr/>
            </p:nvSpPr>
            <p:spPr>
              <a:xfrm>
                <a:off x="5572783" y="1798000"/>
                <a:ext cx="3737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m:t>
                          </m:r>
                        </m:sub>
                      </m:sSub>
                    </m:oMath>
                  </m:oMathPara>
                </a14:m>
                <a:endParaRPr lang="ja-JP" altLang="en-US" dirty="0"/>
              </a:p>
            </p:txBody>
          </p:sp>
        </mc:Choice>
        <mc:Fallback xmlns="">
          <p:sp>
            <p:nvSpPr>
              <p:cNvPr id="139" name="正方形/長方形 138">
                <a:extLst>
                  <a:ext uri="{FF2B5EF4-FFF2-40B4-BE49-F238E27FC236}">
                    <a16:creationId xmlns:a16="http://schemas.microsoft.com/office/drawing/2014/main" id="{071878F0-E630-433B-AFA2-03FA77AF823B}"/>
                  </a:ext>
                </a:extLst>
              </p:cNvPr>
              <p:cNvSpPr>
                <a:spLocks noRot="1" noChangeAspect="1" noMove="1" noResize="1" noEditPoints="1" noAdjustHandles="1" noChangeArrowheads="1" noChangeShapeType="1" noTextEdit="1"/>
              </p:cNvSpPr>
              <p:nvPr/>
            </p:nvSpPr>
            <p:spPr>
              <a:xfrm>
                <a:off x="5572783" y="1798000"/>
                <a:ext cx="373757" cy="276999"/>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正方形/長方形 139">
                <a:extLst>
                  <a:ext uri="{FF2B5EF4-FFF2-40B4-BE49-F238E27FC236}">
                    <a16:creationId xmlns:a16="http://schemas.microsoft.com/office/drawing/2014/main" id="{B06A80D5-3062-47C3-BCE7-3965E7850CDF}"/>
                  </a:ext>
                </a:extLst>
              </p:cNvPr>
              <p:cNvSpPr/>
              <p:nvPr/>
            </p:nvSpPr>
            <p:spPr>
              <a:xfrm>
                <a:off x="6418773" y="1788947"/>
                <a:ext cx="3737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3</m:t>
                          </m:r>
                        </m:sub>
                      </m:sSub>
                    </m:oMath>
                  </m:oMathPara>
                </a14:m>
                <a:endParaRPr lang="ja-JP" altLang="en-US" dirty="0"/>
              </a:p>
            </p:txBody>
          </p:sp>
        </mc:Choice>
        <mc:Fallback xmlns="">
          <p:sp>
            <p:nvSpPr>
              <p:cNvPr id="140" name="正方形/長方形 139">
                <a:extLst>
                  <a:ext uri="{FF2B5EF4-FFF2-40B4-BE49-F238E27FC236}">
                    <a16:creationId xmlns:a16="http://schemas.microsoft.com/office/drawing/2014/main" id="{B06A80D5-3062-47C3-BCE7-3965E7850CDF}"/>
                  </a:ext>
                </a:extLst>
              </p:cNvPr>
              <p:cNvSpPr>
                <a:spLocks noRot="1" noChangeAspect="1" noMove="1" noResize="1" noEditPoints="1" noAdjustHandles="1" noChangeArrowheads="1" noChangeShapeType="1" noTextEdit="1"/>
              </p:cNvSpPr>
              <p:nvPr/>
            </p:nvSpPr>
            <p:spPr>
              <a:xfrm>
                <a:off x="6418773" y="1788947"/>
                <a:ext cx="373757" cy="276999"/>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1" name="正方形/長方形 140">
                <a:extLst>
                  <a:ext uri="{FF2B5EF4-FFF2-40B4-BE49-F238E27FC236}">
                    <a16:creationId xmlns:a16="http://schemas.microsoft.com/office/drawing/2014/main" id="{6039E639-F6A3-4EC7-ABBD-168A38473AC5}"/>
                  </a:ext>
                </a:extLst>
              </p:cNvPr>
              <p:cNvSpPr/>
              <p:nvPr/>
            </p:nvSpPr>
            <p:spPr>
              <a:xfrm>
                <a:off x="7183702" y="1799564"/>
                <a:ext cx="38369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𝑛</m:t>
                          </m:r>
                        </m:sub>
                      </m:sSub>
                    </m:oMath>
                  </m:oMathPara>
                </a14:m>
                <a:endParaRPr lang="ja-JP" altLang="en-US" dirty="0"/>
              </a:p>
            </p:txBody>
          </p:sp>
        </mc:Choice>
        <mc:Fallback xmlns="">
          <p:sp>
            <p:nvSpPr>
              <p:cNvPr id="141" name="正方形/長方形 140">
                <a:extLst>
                  <a:ext uri="{FF2B5EF4-FFF2-40B4-BE49-F238E27FC236}">
                    <a16:creationId xmlns:a16="http://schemas.microsoft.com/office/drawing/2014/main" id="{6039E639-F6A3-4EC7-ABBD-168A38473AC5}"/>
                  </a:ext>
                </a:extLst>
              </p:cNvPr>
              <p:cNvSpPr>
                <a:spLocks noRot="1" noChangeAspect="1" noMove="1" noResize="1" noEditPoints="1" noAdjustHandles="1" noChangeArrowheads="1" noChangeShapeType="1" noTextEdit="1"/>
              </p:cNvSpPr>
              <p:nvPr/>
            </p:nvSpPr>
            <p:spPr>
              <a:xfrm>
                <a:off x="7183702" y="1799564"/>
                <a:ext cx="383695" cy="276999"/>
              </a:xfrm>
              <a:prstGeom prst="rect">
                <a:avLst/>
              </a:prstGeom>
              <a:blipFill>
                <a:blip r:embed="rId14"/>
                <a:stretch>
                  <a:fillRect/>
                </a:stretch>
              </a:blipFill>
            </p:spPr>
            <p:txBody>
              <a:bodyPr/>
              <a:lstStyle/>
              <a:p>
                <a:r>
                  <a:rPr lang="ja-JP" altLang="en-US">
                    <a:noFill/>
                  </a:rPr>
                  <a:t> </a:t>
                </a:r>
              </a:p>
            </p:txBody>
          </p:sp>
        </mc:Fallback>
      </mc:AlternateContent>
      <p:sp>
        <p:nvSpPr>
          <p:cNvPr id="145" name="テキスト ボックス 144">
            <a:extLst>
              <a:ext uri="{FF2B5EF4-FFF2-40B4-BE49-F238E27FC236}">
                <a16:creationId xmlns:a16="http://schemas.microsoft.com/office/drawing/2014/main" id="{5B8136F2-78A8-45E5-96C5-73E73EE4DEA0}"/>
              </a:ext>
            </a:extLst>
          </p:cNvPr>
          <p:cNvSpPr txBox="1"/>
          <p:nvPr/>
        </p:nvSpPr>
        <p:spPr>
          <a:xfrm>
            <a:off x="1754675" y="1815094"/>
            <a:ext cx="1417902" cy="523220"/>
          </a:xfrm>
          <a:prstGeom prst="rect">
            <a:avLst/>
          </a:prstGeom>
          <a:noFill/>
        </p:spPr>
        <p:txBody>
          <a:bodyPr wrap="square" rtlCol="0">
            <a:spAutoFit/>
          </a:bodyPr>
          <a:lstStyle/>
          <a:p>
            <a:pPr algn="ctr"/>
            <a:r>
              <a:rPr kumimoji="1" lang="en-US" altLang="ja-JP" sz="1400" dirty="0"/>
              <a:t>Cat or Tiger ?</a:t>
            </a:r>
          </a:p>
          <a:p>
            <a:pPr algn="ctr"/>
            <a:r>
              <a:rPr kumimoji="1" lang="en-US" altLang="ja-JP" sz="1400" dirty="0"/>
              <a:t>(</a:t>
            </a:r>
            <a:r>
              <a:rPr kumimoji="1" lang="ja-JP" altLang="en-US" sz="1400" dirty="0"/>
              <a:t>分類問題</a:t>
            </a:r>
            <a:r>
              <a:rPr kumimoji="1" lang="en-US" altLang="ja-JP" sz="1400" dirty="0"/>
              <a:t>)</a:t>
            </a:r>
            <a:endParaRPr kumimoji="1" lang="ja-JP" altLang="en-US" sz="1400" dirty="0"/>
          </a:p>
        </p:txBody>
      </p:sp>
      <p:sp>
        <p:nvSpPr>
          <p:cNvPr id="146" name="正方形/長方形 145">
            <a:extLst>
              <a:ext uri="{FF2B5EF4-FFF2-40B4-BE49-F238E27FC236}">
                <a16:creationId xmlns:a16="http://schemas.microsoft.com/office/drawing/2014/main" id="{21C99DEA-1FE3-43DD-9789-17A1005D9390}"/>
              </a:ext>
            </a:extLst>
          </p:cNvPr>
          <p:cNvSpPr/>
          <p:nvPr/>
        </p:nvSpPr>
        <p:spPr>
          <a:xfrm>
            <a:off x="2081774" y="3644989"/>
            <a:ext cx="819237" cy="275035"/>
          </a:xfrm>
          <a:prstGeom prst="rect">
            <a:avLst/>
          </a:prstGeom>
        </p:spPr>
        <p:txBody>
          <a:bodyPr wrap="none">
            <a:spAutoFit/>
          </a:bodyPr>
          <a:lstStyle/>
          <a:p>
            <a:pPr algn="ctr"/>
            <a:r>
              <a:rPr kumimoji="1" lang="ja-JP" altLang="en-US" sz="1050" dirty="0"/>
              <a:t>正解ラベル</a:t>
            </a:r>
            <a:endParaRPr kumimoji="1" lang="en-US" altLang="ja-JP" sz="1050" dirty="0"/>
          </a:p>
          <a:p>
            <a:pPr algn="ctr"/>
            <a:r>
              <a:rPr kumimoji="1" lang="en-US" altLang="ja-JP" sz="1050" dirty="0"/>
              <a:t>[Cat, Tiger] = [1, 0] </a:t>
            </a:r>
            <a:endParaRPr lang="ja-JP" altLang="en-US" sz="1050" dirty="0"/>
          </a:p>
        </p:txBody>
      </p:sp>
      <p:grpSp>
        <p:nvGrpSpPr>
          <p:cNvPr id="147" name="グループ化 146">
            <a:extLst>
              <a:ext uri="{FF2B5EF4-FFF2-40B4-BE49-F238E27FC236}">
                <a16:creationId xmlns:a16="http://schemas.microsoft.com/office/drawing/2014/main" id="{267D0B11-F2B5-4DFB-9087-B2269D5D17CF}"/>
              </a:ext>
            </a:extLst>
          </p:cNvPr>
          <p:cNvGrpSpPr/>
          <p:nvPr/>
        </p:nvGrpSpPr>
        <p:grpSpPr>
          <a:xfrm>
            <a:off x="1891765" y="2664928"/>
            <a:ext cx="1223291" cy="960830"/>
            <a:chOff x="831880" y="4556423"/>
            <a:chExt cx="1996753" cy="1451533"/>
          </a:xfrm>
        </p:grpSpPr>
        <p:sp>
          <p:nvSpPr>
            <p:cNvPr id="148" name="正方形/長方形 147">
              <a:extLst>
                <a:ext uri="{FF2B5EF4-FFF2-40B4-BE49-F238E27FC236}">
                  <a16:creationId xmlns:a16="http://schemas.microsoft.com/office/drawing/2014/main" id="{2D889A75-B48E-4C50-ADC9-7F3E5DDE1081}"/>
                </a:ext>
              </a:extLst>
            </p:cNvPr>
            <p:cNvSpPr/>
            <p:nvPr/>
          </p:nvSpPr>
          <p:spPr>
            <a:xfrm>
              <a:off x="1055440" y="4860787"/>
              <a:ext cx="1773193" cy="114716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49" name="正方形/長方形 148">
              <a:extLst>
                <a:ext uri="{FF2B5EF4-FFF2-40B4-BE49-F238E27FC236}">
                  <a16:creationId xmlns:a16="http://schemas.microsoft.com/office/drawing/2014/main" id="{99A64704-21D0-467F-B1F5-A367AE297499}"/>
                </a:ext>
              </a:extLst>
            </p:cNvPr>
            <p:cNvSpPr/>
            <p:nvPr/>
          </p:nvSpPr>
          <p:spPr>
            <a:xfrm>
              <a:off x="983432" y="4755494"/>
              <a:ext cx="1773193" cy="114716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50" name="正方形/長方形 149">
              <a:extLst>
                <a:ext uri="{FF2B5EF4-FFF2-40B4-BE49-F238E27FC236}">
                  <a16:creationId xmlns:a16="http://schemas.microsoft.com/office/drawing/2014/main" id="{534C9DEF-698A-40EB-846F-C215CE431E89}"/>
                </a:ext>
              </a:extLst>
            </p:cNvPr>
            <p:cNvSpPr/>
            <p:nvPr/>
          </p:nvSpPr>
          <p:spPr>
            <a:xfrm>
              <a:off x="911424" y="4653136"/>
              <a:ext cx="1773193" cy="114716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pic>
          <p:nvPicPr>
            <p:cNvPr id="151" name="Picture 6">
              <a:extLst>
                <a:ext uri="{FF2B5EF4-FFF2-40B4-BE49-F238E27FC236}">
                  <a16:creationId xmlns:a16="http://schemas.microsoft.com/office/drawing/2014/main" id="{462F60C1-A29F-424A-A4CD-52D77A2EFEAA}"/>
                </a:ext>
              </a:extLst>
            </p:cNvPr>
            <p:cNvPicPr>
              <a:picLocks noChangeAspect="1"/>
            </p:cNvPicPr>
            <p:nvPr/>
          </p:nvPicPr>
          <p:blipFill>
            <a:blip r:embed="rId15"/>
            <a:stretch>
              <a:fillRect/>
            </a:stretch>
          </p:blipFill>
          <p:spPr>
            <a:xfrm>
              <a:off x="831880" y="4556423"/>
              <a:ext cx="1773193" cy="1147169"/>
            </a:xfrm>
            <a:prstGeom prst="rect">
              <a:avLst/>
            </a:prstGeom>
            <a:solidFill>
              <a:srgbClr val="000000"/>
            </a:solidFill>
            <a:ln>
              <a:solidFill>
                <a:schemeClr val="tx1"/>
              </a:solidFill>
            </a:ln>
          </p:spPr>
        </p:pic>
      </p:grpSp>
      <p:sp>
        <p:nvSpPr>
          <p:cNvPr id="152" name="左大かっこ 151">
            <a:extLst>
              <a:ext uri="{FF2B5EF4-FFF2-40B4-BE49-F238E27FC236}">
                <a16:creationId xmlns:a16="http://schemas.microsoft.com/office/drawing/2014/main" id="{18D7C1A9-89D8-43B1-8907-F54DE71B8FE0}"/>
              </a:ext>
            </a:extLst>
          </p:cNvPr>
          <p:cNvSpPr/>
          <p:nvPr/>
        </p:nvSpPr>
        <p:spPr>
          <a:xfrm rot="5400000">
            <a:off x="2400024" y="2030752"/>
            <a:ext cx="62637" cy="108633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sz="1200"/>
          </a:p>
        </p:txBody>
      </p:sp>
      <p:sp>
        <p:nvSpPr>
          <p:cNvPr id="153" name="テキスト ボックス 152">
            <a:extLst>
              <a:ext uri="{FF2B5EF4-FFF2-40B4-BE49-F238E27FC236}">
                <a16:creationId xmlns:a16="http://schemas.microsoft.com/office/drawing/2014/main" id="{8224345D-BB7E-48FD-BE66-F1A7271483C4}"/>
              </a:ext>
            </a:extLst>
          </p:cNvPr>
          <p:cNvSpPr txBox="1"/>
          <p:nvPr/>
        </p:nvSpPr>
        <p:spPr>
          <a:xfrm>
            <a:off x="2111800" y="2384907"/>
            <a:ext cx="718163" cy="246221"/>
          </a:xfrm>
          <a:prstGeom prst="rect">
            <a:avLst/>
          </a:prstGeom>
          <a:solidFill>
            <a:schemeClr val="bg1"/>
          </a:solidFill>
        </p:spPr>
        <p:txBody>
          <a:bodyPr wrap="square" rtlCol="0">
            <a:spAutoFit/>
          </a:bodyPr>
          <a:lstStyle/>
          <a:p>
            <a:pPr algn="ctr"/>
            <a:r>
              <a:rPr kumimoji="1" lang="en-US" altLang="ja-JP" sz="1000" dirty="0"/>
              <a:t>100 pixel</a:t>
            </a:r>
            <a:endParaRPr kumimoji="1" lang="ja-JP" altLang="en-US" sz="1000" dirty="0"/>
          </a:p>
        </p:txBody>
      </p:sp>
      <p:sp>
        <p:nvSpPr>
          <p:cNvPr id="154" name="左大かっこ 153">
            <a:extLst>
              <a:ext uri="{FF2B5EF4-FFF2-40B4-BE49-F238E27FC236}">
                <a16:creationId xmlns:a16="http://schemas.microsoft.com/office/drawing/2014/main" id="{955019BF-9E44-42EA-9E38-656ED69F3806}"/>
              </a:ext>
            </a:extLst>
          </p:cNvPr>
          <p:cNvSpPr/>
          <p:nvPr/>
        </p:nvSpPr>
        <p:spPr>
          <a:xfrm>
            <a:off x="1794827" y="2664928"/>
            <a:ext cx="41580" cy="769455"/>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sz="1200"/>
          </a:p>
        </p:txBody>
      </p:sp>
      <p:sp>
        <p:nvSpPr>
          <p:cNvPr id="155" name="テキスト ボックス 154">
            <a:extLst>
              <a:ext uri="{FF2B5EF4-FFF2-40B4-BE49-F238E27FC236}">
                <a16:creationId xmlns:a16="http://schemas.microsoft.com/office/drawing/2014/main" id="{171B03A4-26CC-470A-8835-AAA67D450933}"/>
              </a:ext>
            </a:extLst>
          </p:cNvPr>
          <p:cNvSpPr txBox="1"/>
          <p:nvPr/>
        </p:nvSpPr>
        <p:spPr>
          <a:xfrm>
            <a:off x="1372055" y="2831305"/>
            <a:ext cx="486912" cy="400110"/>
          </a:xfrm>
          <a:prstGeom prst="rect">
            <a:avLst/>
          </a:prstGeom>
          <a:solidFill>
            <a:schemeClr val="bg1"/>
          </a:solidFill>
        </p:spPr>
        <p:txBody>
          <a:bodyPr wrap="square" rtlCol="0">
            <a:spAutoFit/>
          </a:bodyPr>
          <a:lstStyle/>
          <a:p>
            <a:pPr algn="ctr"/>
            <a:r>
              <a:rPr kumimoji="1" lang="en-US" altLang="ja-JP" sz="1000" dirty="0"/>
              <a:t>60</a:t>
            </a:r>
          </a:p>
          <a:p>
            <a:pPr algn="ctr"/>
            <a:r>
              <a:rPr kumimoji="1" lang="en-US" altLang="ja-JP" sz="1000" dirty="0"/>
              <a:t>pixel</a:t>
            </a:r>
            <a:endParaRPr kumimoji="1" lang="ja-JP" altLang="en-US" sz="1000" dirty="0"/>
          </a:p>
        </p:txBody>
      </p:sp>
      <p:grpSp>
        <p:nvGrpSpPr>
          <p:cNvPr id="156" name="グループ化 155">
            <a:extLst>
              <a:ext uri="{FF2B5EF4-FFF2-40B4-BE49-F238E27FC236}">
                <a16:creationId xmlns:a16="http://schemas.microsoft.com/office/drawing/2014/main" id="{0464B013-E55B-43C0-BB49-2C2F3C40EF1D}"/>
              </a:ext>
            </a:extLst>
          </p:cNvPr>
          <p:cNvGrpSpPr/>
          <p:nvPr/>
        </p:nvGrpSpPr>
        <p:grpSpPr>
          <a:xfrm>
            <a:off x="1898512" y="2671525"/>
            <a:ext cx="283168" cy="95330"/>
            <a:chOff x="925037" y="5157192"/>
            <a:chExt cx="462210" cy="144016"/>
          </a:xfrm>
        </p:grpSpPr>
        <p:sp>
          <p:nvSpPr>
            <p:cNvPr id="157" name="正方形/長方形 156">
              <a:extLst>
                <a:ext uri="{FF2B5EF4-FFF2-40B4-BE49-F238E27FC236}">
                  <a16:creationId xmlns:a16="http://schemas.microsoft.com/office/drawing/2014/main" id="{D7A8FDD3-A4D6-4F0D-B544-37DF90515149}"/>
                </a:ext>
              </a:extLst>
            </p:cNvPr>
            <p:cNvSpPr/>
            <p:nvPr/>
          </p:nvSpPr>
          <p:spPr>
            <a:xfrm>
              <a:off x="925037" y="5157192"/>
              <a:ext cx="157410" cy="144016"/>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58" name="正方形/長方形 157">
              <a:extLst>
                <a:ext uri="{FF2B5EF4-FFF2-40B4-BE49-F238E27FC236}">
                  <a16:creationId xmlns:a16="http://schemas.microsoft.com/office/drawing/2014/main" id="{09F00F21-0CB6-40F3-A9AB-42343A94F621}"/>
                </a:ext>
              </a:extLst>
            </p:cNvPr>
            <p:cNvSpPr/>
            <p:nvPr/>
          </p:nvSpPr>
          <p:spPr>
            <a:xfrm>
              <a:off x="1077437" y="5157192"/>
              <a:ext cx="157410" cy="144016"/>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59" name="正方形/長方形 158">
              <a:extLst>
                <a:ext uri="{FF2B5EF4-FFF2-40B4-BE49-F238E27FC236}">
                  <a16:creationId xmlns:a16="http://schemas.microsoft.com/office/drawing/2014/main" id="{9DA058D0-58E2-4C09-8018-9F7BE3CCE738}"/>
                </a:ext>
              </a:extLst>
            </p:cNvPr>
            <p:cNvSpPr/>
            <p:nvPr/>
          </p:nvSpPr>
          <p:spPr>
            <a:xfrm>
              <a:off x="1229837" y="5157192"/>
              <a:ext cx="157410" cy="144016"/>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grpSp>
      <p:cxnSp>
        <p:nvCxnSpPr>
          <p:cNvPr id="160" name="コネクタ: 曲線 159">
            <a:extLst>
              <a:ext uri="{FF2B5EF4-FFF2-40B4-BE49-F238E27FC236}">
                <a16:creationId xmlns:a16="http://schemas.microsoft.com/office/drawing/2014/main" id="{E5E8520E-FD8D-4E9A-9056-C5D70D795ACB}"/>
              </a:ext>
            </a:extLst>
          </p:cNvPr>
          <p:cNvCxnSpPr>
            <a:cxnSpLocks/>
            <a:stCxn id="157" idx="0"/>
            <a:endCxn id="6" idx="2"/>
          </p:cNvCxnSpPr>
          <p:nvPr/>
        </p:nvCxnSpPr>
        <p:spPr>
          <a:xfrm rot="16200000" flipH="1">
            <a:off x="2997741" y="1620514"/>
            <a:ext cx="51656" cy="2153679"/>
          </a:xfrm>
          <a:prstGeom prst="curvedConnector4">
            <a:avLst>
              <a:gd name="adj1" fmla="val -626936"/>
              <a:gd name="adj2" fmla="val 78318"/>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コネクタ: 曲線 160">
            <a:extLst>
              <a:ext uri="{FF2B5EF4-FFF2-40B4-BE49-F238E27FC236}">
                <a16:creationId xmlns:a16="http://schemas.microsoft.com/office/drawing/2014/main" id="{5996898A-FCB3-4987-8E72-0DC0AB45E533}"/>
              </a:ext>
            </a:extLst>
          </p:cNvPr>
          <p:cNvCxnSpPr>
            <a:cxnSpLocks/>
            <a:stCxn id="158" idx="0"/>
            <a:endCxn id="7" idx="2"/>
          </p:cNvCxnSpPr>
          <p:nvPr/>
        </p:nvCxnSpPr>
        <p:spPr>
          <a:xfrm rot="16200000" flipH="1">
            <a:off x="2898545" y="1813076"/>
            <a:ext cx="343414" cy="2060313"/>
          </a:xfrm>
          <a:prstGeom prst="curvedConnector4">
            <a:avLst>
              <a:gd name="adj1" fmla="val -66567"/>
              <a:gd name="adj2" fmla="val 74054"/>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コネクタ: 曲線 161">
            <a:extLst>
              <a:ext uri="{FF2B5EF4-FFF2-40B4-BE49-F238E27FC236}">
                <a16:creationId xmlns:a16="http://schemas.microsoft.com/office/drawing/2014/main" id="{EBAD80E6-A98A-4BE2-9681-88B3D6FBE806}"/>
              </a:ext>
            </a:extLst>
          </p:cNvPr>
          <p:cNvCxnSpPr>
            <a:cxnSpLocks/>
            <a:stCxn id="159" idx="0"/>
            <a:endCxn id="8" idx="2"/>
          </p:cNvCxnSpPr>
          <p:nvPr/>
        </p:nvCxnSpPr>
        <p:spPr>
          <a:xfrm rot="16200000" flipH="1">
            <a:off x="2799349" y="2005638"/>
            <a:ext cx="635172" cy="1966947"/>
          </a:xfrm>
          <a:prstGeom prst="curvedConnector4">
            <a:avLst>
              <a:gd name="adj1" fmla="val -25493"/>
              <a:gd name="adj2" fmla="val 68659"/>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45A8B6F8-B1C0-4028-83C9-9D34C899D1AE}"/>
              </a:ext>
            </a:extLst>
          </p:cNvPr>
          <p:cNvSpPr txBox="1"/>
          <p:nvPr/>
        </p:nvSpPr>
        <p:spPr>
          <a:xfrm>
            <a:off x="8128099" y="2593045"/>
            <a:ext cx="576064" cy="276999"/>
          </a:xfrm>
          <a:prstGeom prst="rect">
            <a:avLst/>
          </a:prstGeom>
          <a:noFill/>
        </p:spPr>
        <p:txBody>
          <a:bodyPr wrap="square" rtlCol="0">
            <a:spAutoFit/>
          </a:bodyPr>
          <a:lstStyle/>
          <a:p>
            <a:r>
              <a:rPr kumimoji="1" lang="en-US" altLang="ja-JP" sz="1200" dirty="0"/>
              <a:t>0.8</a:t>
            </a:r>
            <a:endParaRPr kumimoji="1" lang="ja-JP" altLang="en-US" sz="1200" dirty="0"/>
          </a:p>
        </p:txBody>
      </p:sp>
      <p:sp>
        <p:nvSpPr>
          <p:cNvPr id="167" name="テキスト ボックス 166">
            <a:extLst>
              <a:ext uri="{FF2B5EF4-FFF2-40B4-BE49-F238E27FC236}">
                <a16:creationId xmlns:a16="http://schemas.microsoft.com/office/drawing/2014/main" id="{80481E67-B6E9-4A86-AF6E-F12CF588D671}"/>
              </a:ext>
            </a:extLst>
          </p:cNvPr>
          <p:cNvSpPr txBox="1"/>
          <p:nvPr/>
        </p:nvSpPr>
        <p:spPr>
          <a:xfrm>
            <a:off x="8113135" y="3581620"/>
            <a:ext cx="576064" cy="276999"/>
          </a:xfrm>
          <a:prstGeom prst="rect">
            <a:avLst/>
          </a:prstGeom>
          <a:noFill/>
        </p:spPr>
        <p:txBody>
          <a:bodyPr wrap="square" rtlCol="0">
            <a:spAutoFit/>
          </a:bodyPr>
          <a:lstStyle/>
          <a:p>
            <a:r>
              <a:rPr kumimoji="1" lang="en-US" altLang="ja-JP" sz="1200" dirty="0"/>
              <a:t>0.2</a:t>
            </a:r>
            <a:endParaRPr kumimoji="1" lang="ja-JP" altLang="en-US" sz="1200" dirty="0"/>
          </a:p>
        </p:txBody>
      </p:sp>
      <p:sp>
        <p:nvSpPr>
          <p:cNvPr id="168" name="正方形/長方形 167">
            <a:extLst>
              <a:ext uri="{FF2B5EF4-FFF2-40B4-BE49-F238E27FC236}">
                <a16:creationId xmlns:a16="http://schemas.microsoft.com/office/drawing/2014/main" id="{833CB2AB-B33A-4486-8E72-7AE702B38C97}"/>
              </a:ext>
            </a:extLst>
          </p:cNvPr>
          <p:cNvSpPr/>
          <p:nvPr/>
        </p:nvSpPr>
        <p:spPr>
          <a:xfrm>
            <a:off x="8033925" y="2024437"/>
            <a:ext cx="655274" cy="1895588"/>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p>
        </p:txBody>
      </p:sp>
      <p:sp>
        <p:nvSpPr>
          <p:cNvPr id="172" name="正方形/長方形 171">
            <a:extLst>
              <a:ext uri="{FF2B5EF4-FFF2-40B4-BE49-F238E27FC236}">
                <a16:creationId xmlns:a16="http://schemas.microsoft.com/office/drawing/2014/main" id="{D13EAA29-B135-495A-AB5A-0B6C676EFC21}"/>
              </a:ext>
            </a:extLst>
          </p:cNvPr>
          <p:cNvSpPr/>
          <p:nvPr/>
        </p:nvSpPr>
        <p:spPr>
          <a:xfrm>
            <a:off x="8042205" y="2167092"/>
            <a:ext cx="646331" cy="276999"/>
          </a:xfrm>
          <a:prstGeom prst="rect">
            <a:avLst/>
          </a:prstGeom>
        </p:spPr>
        <p:txBody>
          <a:bodyPr wrap="none">
            <a:spAutoFit/>
          </a:bodyPr>
          <a:lstStyle/>
          <a:p>
            <a:pPr algn="ctr"/>
            <a:r>
              <a:rPr kumimoji="1" lang="ja-JP" altLang="en-US" sz="1200" dirty="0"/>
              <a:t>予測値</a:t>
            </a:r>
          </a:p>
        </p:txBody>
      </p:sp>
      <p:sp>
        <p:nvSpPr>
          <p:cNvPr id="169" name="正方形/長方形 168">
            <a:extLst>
              <a:ext uri="{FF2B5EF4-FFF2-40B4-BE49-F238E27FC236}">
                <a16:creationId xmlns:a16="http://schemas.microsoft.com/office/drawing/2014/main" id="{AC0C7B49-B031-4165-B164-1741FB526578}"/>
              </a:ext>
            </a:extLst>
          </p:cNvPr>
          <p:cNvSpPr/>
          <p:nvPr/>
        </p:nvSpPr>
        <p:spPr>
          <a:xfrm>
            <a:off x="9192344" y="2024437"/>
            <a:ext cx="655274" cy="189558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p>
        </p:txBody>
      </p:sp>
      <p:sp>
        <p:nvSpPr>
          <p:cNvPr id="170" name="テキスト ボックス 169">
            <a:extLst>
              <a:ext uri="{FF2B5EF4-FFF2-40B4-BE49-F238E27FC236}">
                <a16:creationId xmlns:a16="http://schemas.microsoft.com/office/drawing/2014/main" id="{139DFE5F-1206-4221-A782-14B4BD12203B}"/>
              </a:ext>
            </a:extLst>
          </p:cNvPr>
          <p:cNvSpPr txBox="1"/>
          <p:nvPr/>
        </p:nvSpPr>
        <p:spPr>
          <a:xfrm>
            <a:off x="9404746" y="2604582"/>
            <a:ext cx="576064" cy="276999"/>
          </a:xfrm>
          <a:prstGeom prst="rect">
            <a:avLst/>
          </a:prstGeom>
          <a:noFill/>
        </p:spPr>
        <p:txBody>
          <a:bodyPr wrap="square" rtlCol="0">
            <a:spAutoFit/>
          </a:bodyPr>
          <a:lstStyle/>
          <a:p>
            <a:r>
              <a:rPr kumimoji="1" lang="en-US" altLang="ja-JP" sz="1200" dirty="0"/>
              <a:t>1</a:t>
            </a:r>
            <a:endParaRPr kumimoji="1" lang="ja-JP" altLang="en-US" sz="1200" dirty="0"/>
          </a:p>
        </p:txBody>
      </p:sp>
      <p:sp>
        <p:nvSpPr>
          <p:cNvPr id="171" name="テキスト ボックス 170">
            <a:extLst>
              <a:ext uri="{FF2B5EF4-FFF2-40B4-BE49-F238E27FC236}">
                <a16:creationId xmlns:a16="http://schemas.microsoft.com/office/drawing/2014/main" id="{CB32459B-B675-4B2C-A087-DC93FD431519}"/>
              </a:ext>
            </a:extLst>
          </p:cNvPr>
          <p:cNvSpPr txBox="1"/>
          <p:nvPr/>
        </p:nvSpPr>
        <p:spPr>
          <a:xfrm>
            <a:off x="9376112" y="3590909"/>
            <a:ext cx="301702" cy="276999"/>
          </a:xfrm>
          <a:prstGeom prst="rect">
            <a:avLst/>
          </a:prstGeom>
          <a:noFill/>
        </p:spPr>
        <p:txBody>
          <a:bodyPr wrap="square" rtlCol="0">
            <a:spAutoFit/>
          </a:bodyPr>
          <a:lstStyle/>
          <a:p>
            <a:r>
              <a:rPr kumimoji="1" lang="en-US" altLang="ja-JP" sz="1200" dirty="0"/>
              <a:t>0</a:t>
            </a:r>
            <a:endParaRPr kumimoji="1" lang="ja-JP" altLang="en-US" sz="1200" dirty="0"/>
          </a:p>
        </p:txBody>
      </p:sp>
      <p:sp>
        <p:nvSpPr>
          <p:cNvPr id="173" name="正方形/長方形 172">
            <a:extLst>
              <a:ext uri="{FF2B5EF4-FFF2-40B4-BE49-F238E27FC236}">
                <a16:creationId xmlns:a16="http://schemas.microsoft.com/office/drawing/2014/main" id="{8A625BB8-82FB-495E-904A-C7F25E08A225}"/>
              </a:ext>
            </a:extLst>
          </p:cNvPr>
          <p:cNvSpPr/>
          <p:nvPr/>
        </p:nvSpPr>
        <p:spPr>
          <a:xfrm>
            <a:off x="9196815" y="2084517"/>
            <a:ext cx="646331" cy="461665"/>
          </a:xfrm>
          <a:prstGeom prst="rect">
            <a:avLst/>
          </a:prstGeom>
        </p:spPr>
        <p:txBody>
          <a:bodyPr wrap="none">
            <a:spAutoFit/>
          </a:bodyPr>
          <a:lstStyle/>
          <a:p>
            <a:pPr algn="ctr"/>
            <a:r>
              <a:rPr kumimoji="1" lang="ja-JP" altLang="en-US" sz="1200" dirty="0"/>
              <a:t>正解</a:t>
            </a:r>
            <a:endParaRPr kumimoji="1" lang="en-US" altLang="ja-JP" sz="1200" dirty="0"/>
          </a:p>
          <a:p>
            <a:pPr algn="ctr"/>
            <a:r>
              <a:rPr kumimoji="1" lang="ja-JP" altLang="en-US" sz="1200" dirty="0"/>
              <a:t>ラベル</a:t>
            </a:r>
          </a:p>
        </p:txBody>
      </p:sp>
      <p:sp>
        <p:nvSpPr>
          <p:cNvPr id="174" name="正方形/長方形 173">
            <a:extLst>
              <a:ext uri="{FF2B5EF4-FFF2-40B4-BE49-F238E27FC236}">
                <a16:creationId xmlns:a16="http://schemas.microsoft.com/office/drawing/2014/main" id="{8933A320-38CA-4E29-B43C-47AC18A1F6F1}"/>
              </a:ext>
            </a:extLst>
          </p:cNvPr>
          <p:cNvSpPr/>
          <p:nvPr/>
        </p:nvSpPr>
        <p:spPr>
          <a:xfrm>
            <a:off x="7556081" y="2494765"/>
            <a:ext cx="416974" cy="276999"/>
          </a:xfrm>
          <a:prstGeom prst="rect">
            <a:avLst/>
          </a:prstGeom>
        </p:spPr>
        <p:txBody>
          <a:bodyPr wrap="none">
            <a:spAutoFit/>
          </a:bodyPr>
          <a:lstStyle/>
          <a:p>
            <a:r>
              <a:rPr kumimoji="1" lang="en-US" altLang="ja-JP" sz="1200" dirty="0"/>
              <a:t>Cat</a:t>
            </a:r>
            <a:endParaRPr lang="ja-JP" altLang="en-US" sz="1200" dirty="0"/>
          </a:p>
        </p:txBody>
      </p:sp>
      <p:sp>
        <p:nvSpPr>
          <p:cNvPr id="175" name="正方形/長方形 174">
            <a:extLst>
              <a:ext uri="{FF2B5EF4-FFF2-40B4-BE49-F238E27FC236}">
                <a16:creationId xmlns:a16="http://schemas.microsoft.com/office/drawing/2014/main" id="{845D5094-735D-4554-AF43-E45A02711578}"/>
              </a:ext>
            </a:extLst>
          </p:cNvPr>
          <p:cNvSpPr/>
          <p:nvPr/>
        </p:nvSpPr>
        <p:spPr>
          <a:xfrm>
            <a:off x="7508848" y="3366721"/>
            <a:ext cx="547009" cy="276999"/>
          </a:xfrm>
          <a:prstGeom prst="rect">
            <a:avLst/>
          </a:prstGeom>
        </p:spPr>
        <p:txBody>
          <a:bodyPr wrap="none">
            <a:spAutoFit/>
          </a:bodyPr>
          <a:lstStyle/>
          <a:p>
            <a:r>
              <a:rPr kumimoji="1" lang="en-US" altLang="ja-JP" sz="1200" dirty="0"/>
              <a:t>Tiger</a:t>
            </a:r>
            <a:endParaRPr lang="ja-JP" altLang="en-US" sz="1200" dirty="0"/>
          </a:p>
        </p:txBody>
      </p:sp>
      <p:sp>
        <p:nvSpPr>
          <p:cNvPr id="182" name="正方形/長方形 181">
            <a:extLst>
              <a:ext uri="{FF2B5EF4-FFF2-40B4-BE49-F238E27FC236}">
                <a16:creationId xmlns:a16="http://schemas.microsoft.com/office/drawing/2014/main" id="{DC60E3FF-F50D-490F-9025-4316400CC7D4}"/>
              </a:ext>
            </a:extLst>
          </p:cNvPr>
          <p:cNvSpPr/>
          <p:nvPr/>
        </p:nvSpPr>
        <p:spPr>
          <a:xfrm>
            <a:off x="2879354" y="3323983"/>
            <a:ext cx="96436" cy="95330"/>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cxnSp>
        <p:nvCxnSpPr>
          <p:cNvPr id="194" name="コネクタ: 曲線 193">
            <a:extLst>
              <a:ext uri="{FF2B5EF4-FFF2-40B4-BE49-F238E27FC236}">
                <a16:creationId xmlns:a16="http://schemas.microsoft.com/office/drawing/2014/main" id="{33185C20-B147-42FF-82A3-18962960B6FF}"/>
              </a:ext>
            </a:extLst>
          </p:cNvPr>
          <p:cNvCxnSpPr>
            <a:cxnSpLocks/>
            <a:stCxn id="182" idx="2"/>
            <a:endCxn id="9" idx="2"/>
          </p:cNvCxnSpPr>
          <p:nvPr/>
        </p:nvCxnSpPr>
        <p:spPr>
          <a:xfrm rot="16200000" flipH="1">
            <a:off x="3278833" y="3068051"/>
            <a:ext cx="470315" cy="1172837"/>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58C9AD7-2247-49E4-9465-E5B486F01085}"/>
              </a:ext>
            </a:extLst>
          </p:cNvPr>
          <p:cNvCxnSpPr>
            <a:cxnSpLocks/>
          </p:cNvCxnSpPr>
          <p:nvPr/>
        </p:nvCxnSpPr>
        <p:spPr>
          <a:xfrm>
            <a:off x="8361562" y="3923859"/>
            <a:ext cx="0" cy="28772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80" name="直線コネクタ 179">
            <a:extLst>
              <a:ext uri="{FF2B5EF4-FFF2-40B4-BE49-F238E27FC236}">
                <a16:creationId xmlns:a16="http://schemas.microsoft.com/office/drawing/2014/main" id="{910D302A-63C0-4DDE-AB56-BCD35051D2A5}"/>
              </a:ext>
            </a:extLst>
          </p:cNvPr>
          <p:cNvCxnSpPr>
            <a:cxnSpLocks/>
          </p:cNvCxnSpPr>
          <p:nvPr/>
        </p:nvCxnSpPr>
        <p:spPr>
          <a:xfrm>
            <a:off x="9526963" y="3919523"/>
            <a:ext cx="0" cy="28772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44" name="直線矢印コネクタ 143">
            <a:extLst>
              <a:ext uri="{FF2B5EF4-FFF2-40B4-BE49-F238E27FC236}">
                <a16:creationId xmlns:a16="http://schemas.microsoft.com/office/drawing/2014/main" id="{C0636BD5-B263-4E66-92FB-59C90ECCC20A}"/>
              </a:ext>
            </a:extLst>
          </p:cNvPr>
          <p:cNvCxnSpPr>
            <a:cxnSpLocks/>
          </p:cNvCxnSpPr>
          <p:nvPr/>
        </p:nvCxnSpPr>
        <p:spPr>
          <a:xfrm>
            <a:off x="8391642" y="4042996"/>
            <a:ext cx="112579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66" name="テキスト ボックス 165">
                <a:extLst>
                  <a:ext uri="{FF2B5EF4-FFF2-40B4-BE49-F238E27FC236}">
                    <a16:creationId xmlns:a16="http://schemas.microsoft.com/office/drawing/2014/main" id="{F6E5953F-E915-427F-B6F2-7D7F35845629}"/>
                  </a:ext>
                </a:extLst>
              </p:cNvPr>
              <p:cNvSpPr txBox="1"/>
              <p:nvPr/>
            </p:nvSpPr>
            <p:spPr>
              <a:xfrm>
                <a:off x="5028917" y="2126765"/>
                <a:ext cx="668943" cy="252634"/>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66" name="テキスト ボックス 165">
                <a:extLst>
                  <a:ext uri="{FF2B5EF4-FFF2-40B4-BE49-F238E27FC236}">
                    <a16:creationId xmlns:a16="http://schemas.microsoft.com/office/drawing/2014/main" id="{F6E5953F-E915-427F-B6F2-7D7F35845629}"/>
                  </a:ext>
                </a:extLst>
              </p:cNvPr>
              <p:cNvSpPr txBox="1">
                <a:spLocks noRot="1" noChangeAspect="1" noMove="1" noResize="1" noEditPoints="1" noAdjustHandles="1" noChangeArrowheads="1" noChangeShapeType="1" noTextEdit="1"/>
              </p:cNvSpPr>
              <p:nvPr/>
            </p:nvSpPr>
            <p:spPr>
              <a:xfrm>
                <a:off x="5028917" y="2126765"/>
                <a:ext cx="668943" cy="252634"/>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4" name="テキスト ボックス 183">
                <a:extLst>
                  <a:ext uri="{FF2B5EF4-FFF2-40B4-BE49-F238E27FC236}">
                    <a16:creationId xmlns:a16="http://schemas.microsoft.com/office/drawing/2014/main" id="{01E0E140-AF36-409F-BF45-C17BC86EA926}"/>
                  </a:ext>
                </a:extLst>
              </p:cNvPr>
              <p:cNvSpPr txBox="1"/>
              <p:nvPr/>
            </p:nvSpPr>
            <p:spPr>
              <a:xfrm>
                <a:off x="5028917" y="2421216"/>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84" name="テキスト ボックス 183">
                <a:extLst>
                  <a:ext uri="{FF2B5EF4-FFF2-40B4-BE49-F238E27FC236}">
                    <a16:creationId xmlns:a16="http://schemas.microsoft.com/office/drawing/2014/main" id="{01E0E140-AF36-409F-BF45-C17BC86EA926}"/>
                  </a:ext>
                </a:extLst>
              </p:cNvPr>
              <p:cNvSpPr txBox="1">
                <a:spLocks noRot="1" noChangeAspect="1" noMove="1" noResize="1" noEditPoints="1" noAdjustHandles="1" noChangeArrowheads="1" noChangeShapeType="1" noTextEdit="1"/>
              </p:cNvSpPr>
              <p:nvPr/>
            </p:nvSpPr>
            <p:spPr>
              <a:xfrm>
                <a:off x="5028917" y="2421216"/>
                <a:ext cx="668943" cy="27789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2E315FF7-9BE8-4B3F-9205-291CC2509921}"/>
                  </a:ext>
                </a:extLst>
              </p:cNvPr>
              <p:cNvSpPr txBox="1"/>
              <p:nvPr/>
            </p:nvSpPr>
            <p:spPr>
              <a:xfrm>
                <a:off x="5025405" y="2715191"/>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85" name="テキスト ボックス 184">
                <a:extLst>
                  <a:ext uri="{FF2B5EF4-FFF2-40B4-BE49-F238E27FC236}">
                    <a16:creationId xmlns:a16="http://schemas.microsoft.com/office/drawing/2014/main" id="{2E315FF7-9BE8-4B3F-9205-291CC2509921}"/>
                  </a:ext>
                </a:extLst>
              </p:cNvPr>
              <p:cNvSpPr txBox="1">
                <a:spLocks noRot="1" noChangeAspect="1" noMove="1" noResize="1" noEditPoints="1" noAdjustHandles="1" noChangeArrowheads="1" noChangeShapeType="1" noTextEdit="1"/>
              </p:cNvSpPr>
              <p:nvPr/>
            </p:nvSpPr>
            <p:spPr>
              <a:xfrm>
                <a:off x="5025405" y="2715191"/>
                <a:ext cx="668943" cy="27789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6" name="テキスト ボックス 185">
                <a:extLst>
                  <a:ext uri="{FF2B5EF4-FFF2-40B4-BE49-F238E27FC236}">
                    <a16:creationId xmlns:a16="http://schemas.microsoft.com/office/drawing/2014/main" id="{79508F31-C05B-45D8-B592-471E679EDAEA}"/>
                  </a:ext>
                </a:extLst>
              </p:cNvPr>
              <p:cNvSpPr txBox="1"/>
              <p:nvPr/>
            </p:nvSpPr>
            <p:spPr>
              <a:xfrm>
                <a:off x="5034930" y="2988365"/>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86" name="テキスト ボックス 185">
                <a:extLst>
                  <a:ext uri="{FF2B5EF4-FFF2-40B4-BE49-F238E27FC236}">
                    <a16:creationId xmlns:a16="http://schemas.microsoft.com/office/drawing/2014/main" id="{79508F31-C05B-45D8-B592-471E679EDAEA}"/>
                  </a:ext>
                </a:extLst>
              </p:cNvPr>
              <p:cNvSpPr txBox="1">
                <a:spLocks noRot="1" noChangeAspect="1" noMove="1" noResize="1" noEditPoints="1" noAdjustHandles="1" noChangeArrowheads="1" noChangeShapeType="1" noTextEdit="1"/>
              </p:cNvSpPr>
              <p:nvPr/>
            </p:nvSpPr>
            <p:spPr>
              <a:xfrm>
                <a:off x="5034930" y="2988365"/>
                <a:ext cx="668943" cy="27789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9" name="テキスト ボックス 188">
                <a:extLst>
                  <a:ext uri="{FF2B5EF4-FFF2-40B4-BE49-F238E27FC236}">
                    <a16:creationId xmlns:a16="http://schemas.microsoft.com/office/drawing/2014/main" id="{43D8EFA1-66FF-45AA-8FC2-ACFF33365E41}"/>
                  </a:ext>
                </a:extLst>
              </p:cNvPr>
              <p:cNvSpPr txBox="1"/>
              <p:nvPr/>
            </p:nvSpPr>
            <p:spPr>
              <a:xfrm>
                <a:off x="5038442" y="3262900"/>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89" name="テキスト ボックス 188">
                <a:extLst>
                  <a:ext uri="{FF2B5EF4-FFF2-40B4-BE49-F238E27FC236}">
                    <a16:creationId xmlns:a16="http://schemas.microsoft.com/office/drawing/2014/main" id="{43D8EFA1-66FF-45AA-8FC2-ACFF33365E41}"/>
                  </a:ext>
                </a:extLst>
              </p:cNvPr>
              <p:cNvSpPr txBox="1">
                <a:spLocks noRot="1" noChangeAspect="1" noMove="1" noResize="1" noEditPoints="1" noAdjustHandles="1" noChangeArrowheads="1" noChangeShapeType="1" noTextEdit="1"/>
              </p:cNvSpPr>
              <p:nvPr/>
            </p:nvSpPr>
            <p:spPr>
              <a:xfrm>
                <a:off x="5038442" y="3262900"/>
                <a:ext cx="668943" cy="27789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0" name="テキスト ボックス 189">
                <a:extLst>
                  <a:ext uri="{FF2B5EF4-FFF2-40B4-BE49-F238E27FC236}">
                    <a16:creationId xmlns:a16="http://schemas.microsoft.com/office/drawing/2014/main" id="{3C70CAE1-7DA9-45AC-A4FC-FBB142E0B0D8}"/>
                  </a:ext>
                </a:extLst>
              </p:cNvPr>
              <p:cNvSpPr txBox="1"/>
              <p:nvPr/>
            </p:nvSpPr>
            <p:spPr>
              <a:xfrm>
                <a:off x="5041954" y="3534103"/>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90" name="テキスト ボックス 189">
                <a:extLst>
                  <a:ext uri="{FF2B5EF4-FFF2-40B4-BE49-F238E27FC236}">
                    <a16:creationId xmlns:a16="http://schemas.microsoft.com/office/drawing/2014/main" id="{3C70CAE1-7DA9-45AC-A4FC-FBB142E0B0D8}"/>
                  </a:ext>
                </a:extLst>
              </p:cNvPr>
              <p:cNvSpPr txBox="1">
                <a:spLocks noRot="1" noChangeAspect="1" noMove="1" noResize="1" noEditPoints="1" noAdjustHandles="1" noChangeArrowheads="1" noChangeShapeType="1" noTextEdit="1"/>
              </p:cNvSpPr>
              <p:nvPr/>
            </p:nvSpPr>
            <p:spPr>
              <a:xfrm>
                <a:off x="5041954" y="3534103"/>
                <a:ext cx="668943" cy="277897"/>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2" name="テキスト ボックス 191">
                <a:extLst>
                  <a:ext uri="{FF2B5EF4-FFF2-40B4-BE49-F238E27FC236}">
                    <a16:creationId xmlns:a16="http://schemas.microsoft.com/office/drawing/2014/main" id="{A5A20C15-AB8F-4DEE-BF92-334EE8DA3E28}"/>
                  </a:ext>
                </a:extLst>
              </p:cNvPr>
              <p:cNvSpPr txBox="1"/>
              <p:nvPr/>
            </p:nvSpPr>
            <p:spPr>
              <a:xfrm>
                <a:off x="5057492" y="4072677"/>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92" name="テキスト ボックス 191">
                <a:extLst>
                  <a:ext uri="{FF2B5EF4-FFF2-40B4-BE49-F238E27FC236}">
                    <a16:creationId xmlns:a16="http://schemas.microsoft.com/office/drawing/2014/main" id="{A5A20C15-AB8F-4DEE-BF92-334EE8DA3E28}"/>
                  </a:ext>
                </a:extLst>
              </p:cNvPr>
              <p:cNvSpPr txBox="1">
                <a:spLocks noRot="1" noChangeAspect="1" noMove="1" noResize="1" noEditPoints="1" noAdjustHandles="1" noChangeArrowheads="1" noChangeShapeType="1" noTextEdit="1"/>
              </p:cNvSpPr>
              <p:nvPr/>
            </p:nvSpPr>
            <p:spPr>
              <a:xfrm>
                <a:off x="5057492" y="4072677"/>
                <a:ext cx="668943" cy="27789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3" name="テキスト ボックス 192">
                <a:extLst>
                  <a:ext uri="{FF2B5EF4-FFF2-40B4-BE49-F238E27FC236}">
                    <a16:creationId xmlns:a16="http://schemas.microsoft.com/office/drawing/2014/main" id="{18345099-35FB-4F29-B242-E3B3D12A969F}"/>
                  </a:ext>
                </a:extLst>
              </p:cNvPr>
              <p:cNvSpPr txBox="1"/>
              <p:nvPr/>
            </p:nvSpPr>
            <p:spPr>
              <a:xfrm>
                <a:off x="5798443" y="2330158"/>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93" name="テキスト ボックス 192">
                <a:extLst>
                  <a:ext uri="{FF2B5EF4-FFF2-40B4-BE49-F238E27FC236}">
                    <a16:creationId xmlns:a16="http://schemas.microsoft.com/office/drawing/2014/main" id="{18345099-35FB-4F29-B242-E3B3D12A969F}"/>
                  </a:ext>
                </a:extLst>
              </p:cNvPr>
              <p:cNvSpPr txBox="1">
                <a:spLocks noRot="1" noChangeAspect="1" noMove="1" noResize="1" noEditPoints="1" noAdjustHandles="1" noChangeArrowheads="1" noChangeShapeType="1" noTextEdit="1"/>
              </p:cNvSpPr>
              <p:nvPr/>
            </p:nvSpPr>
            <p:spPr>
              <a:xfrm>
                <a:off x="5798443" y="2330158"/>
                <a:ext cx="668943" cy="27789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5" name="テキスト ボックス 194">
                <a:extLst>
                  <a:ext uri="{FF2B5EF4-FFF2-40B4-BE49-F238E27FC236}">
                    <a16:creationId xmlns:a16="http://schemas.microsoft.com/office/drawing/2014/main" id="{C899801D-DBE9-4316-BF27-37F4F4829188}"/>
                  </a:ext>
                </a:extLst>
              </p:cNvPr>
              <p:cNvSpPr txBox="1"/>
              <p:nvPr/>
            </p:nvSpPr>
            <p:spPr>
              <a:xfrm>
                <a:off x="5801955" y="2610886"/>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95" name="テキスト ボックス 194">
                <a:extLst>
                  <a:ext uri="{FF2B5EF4-FFF2-40B4-BE49-F238E27FC236}">
                    <a16:creationId xmlns:a16="http://schemas.microsoft.com/office/drawing/2014/main" id="{C899801D-DBE9-4316-BF27-37F4F4829188}"/>
                  </a:ext>
                </a:extLst>
              </p:cNvPr>
              <p:cNvSpPr txBox="1">
                <a:spLocks noRot="1" noChangeAspect="1" noMove="1" noResize="1" noEditPoints="1" noAdjustHandles="1" noChangeArrowheads="1" noChangeShapeType="1" noTextEdit="1"/>
              </p:cNvSpPr>
              <p:nvPr/>
            </p:nvSpPr>
            <p:spPr>
              <a:xfrm>
                <a:off x="5801955" y="2610886"/>
                <a:ext cx="668943" cy="27789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6" name="テキスト ボックス 195">
                <a:extLst>
                  <a:ext uri="{FF2B5EF4-FFF2-40B4-BE49-F238E27FC236}">
                    <a16:creationId xmlns:a16="http://schemas.microsoft.com/office/drawing/2014/main" id="{17F2F5FC-BA24-4851-8903-CB5AB70D0FEA}"/>
                  </a:ext>
                </a:extLst>
              </p:cNvPr>
              <p:cNvSpPr txBox="1"/>
              <p:nvPr/>
            </p:nvSpPr>
            <p:spPr>
              <a:xfrm>
                <a:off x="5798443" y="2904861"/>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96" name="テキスト ボックス 195">
                <a:extLst>
                  <a:ext uri="{FF2B5EF4-FFF2-40B4-BE49-F238E27FC236}">
                    <a16:creationId xmlns:a16="http://schemas.microsoft.com/office/drawing/2014/main" id="{17F2F5FC-BA24-4851-8903-CB5AB70D0FEA}"/>
                  </a:ext>
                </a:extLst>
              </p:cNvPr>
              <p:cNvSpPr txBox="1">
                <a:spLocks noRot="1" noChangeAspect="1" noMove="1" noResize="1" noEditPoints="1" noAdjustHandles="1" noChangeArrowheads="1" noChangeShapeType="1" noTextEdit="1"/>
              </p:cNvSpPr>
              <p:nvPr/>
            </p:nvSpPr>
            <p:spPr>
              <a:xfrm>
                <a:off x="5798443" y="2904861"/>
                <a:ext cx="668943" cy="277897"/>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7" name="テキスト ボックス 196">
                <a:extLst>
                  <a:ext uri="{FF2B5EF4-FFF2-40B4-BE49-F238E27FC236}">
                    <a16:creationId xmlns:a16="http://schemas.microsoft.com/office/drawing/2014/main" id="{5A00671B-B95A-4FED-A83A-96FD2A8A5E0B}"/>
                  </a:ext>
                </a:extLst>
              </p:cNvPr>
              <p:cNvSpPr txBox="1"/>
              <p:nvPr/>
            </p:nvSpPr>
            <p:spPr>
              <a:xfrm>
                <a:off x="5807968" y="3178035"/>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97" name="テキスト ボックス 196">
                <a:extLst>
                  <a:ext uri="{FF2B5EF4-FFF2-40B4-BE49-F238E27FC236}">
                    <a16:creationId xmlns:a16="http://schemas.microsoft.com/office/drawing/2014/main" id="{5A00671B-B95A-4FED-A83A-96FD2A8A5E0B}"/>
                  </a:ext>
                </a:extLst>
              </p:cNvPr>
              <p:cNvSpPr txBox="1">
                <a:spLocks noRot="1" noChangeAspect="1" noMove="1" noResize="1" noEditPoints="1" noAdjustHandles="1" noChangeArrowheads="1" noChangeShapeType="1" noTextEdit="1"/>
              </p:cNvSpPr>
              <p:nvPr/>
            </p:nvSpPr>
            <p:spPr>
              <a:xfrm>
                <a:off x="5807968" y="3178035"/>
                <a:ext cx="668943" cy="27789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8" name="テキスト ボックス 197">
                <a:extLst>
                  <a:ext uri="{FF2B5EF4-FFF2-40B4-BE49-F238E27FC236}">
                    <a16:creationId xmlns:a16="http://schemas.microsoft.com/office/drawing/2014/main" id="{3E9FC1F6-EE4E-473F-B319-E03B297B7A94}"/>
                  </a:ext>
                </a:extLst>
              </p:cNvPr>
              <p:cNvSpPr txBox="1"/>
              <p:nvPr/>
            </p:nvSpPr>
            <p:spPr>
              <a:xfrm>
                <a:off x="5811480" y="3452570"/>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98" name="テキスト ボックス 197">
                <a:extLst>
                  <a:ext uri="{FF2B5EF4-FFF2-40B4-BE49-F238E27FC236}">
                    <a16:creationId xmlns:a16="http://schemas.microsoft.com/office/drawing/2014/main" id="{3E9FC1F6-EE4E-473F-B319-E03B297B7A94}"/>
                  </a:ext>
                </a:extLst>
              </p:cNvPr>
              <p:cNvSpPr txBox="1">
                <a:spLocks noRot="1" noChangeAspect="1" noMove="1" noResize="1" noEditPoints="1" noAdjustHandles="1" noChangeArrowheads="1" noChangeShapeType="1" noTextEdit="1"/>
              </p:cNvSpPr>
              <p:nvPr/>
            </p:nvSpPr>
            <p:spPr>
              <a:xfrm>
                <a:off x="5811480" y="3452570"/>
                <a:ext cx="668943" cy="27789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9" name="テキスト ボックス 198">
                <a:extLst>
                  <a:ext uri="{FF2B5EF4-FFF2-40B4-BE49-F238E27FC236}">
                    <a16:creationId xmlns:a16="http://schemas.microsoft.com/office/drawing/2014/main" id="{BA8051AC-921E-4410-BEDD-46D5BA831EC2}"/>
                  </a:ext>
                </a:extLst>
              </p:cNvPr>
              <p:cNvSpPr txBox="1"/>
              <p:nvPr/>
            </p:nvSpPr>
            <p:spPr>
              <a:xfrm>
                <a:off x="5814992" y="3723773"/>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199" name="テキスト ボックス 198">
                <a:extLst>
                  <a:ext uri="{FF2B5EF4-FFF2-40B4-BE49-F238E27FC236}">
                    <a16:creationId xmlns:a16="http://schemas.microsoft.com/office/drawing/2014/main" id="{BA8051AC-921E-4410-BEDD-46D5BA831EC2}"/>
                  </a:ext>
                </a:extLst>
              </p:cNvPr>
              <p:cNvSpPr txBox="1">
                <a:spLocks noRot="1" noChangeAspect="1" noMove="1" noResize="1" noEditPoints="1" noAdjustHandles="1" noChangeArrowheads="1" noChangeShapeType="1" noTextEdit="1"/>
              </p:cNvSpPr>
              <p:nvPr/>
            </p:nvSpPr>
            <p:spPr>
              <a:xfrm>
                <a:off x="5814992" y="3723773"/>
                <a:ext cx="668943" cy="277897"/>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0" name="テキスト ボックス 199">
                <a:extLst>
                  <a:ext uri="{FF2B5EF4-FFF2-40B4-BE49-F238E27FC236}">
                    <a16:creationId xmlns:a16="http://schemas.microsoft.com/office/drawing/2014/main" id="{C478ED74-B4BA-432E-9B97-29681FA3CE93}"/>
                  </a:ext>
                </a:extLst>
              </p:cNvPr>
              <p:cNvSpPr txBox="1"/>
              <p:nvPr/>
            </p:nvSpPr>
            <p:spPr>
              <a:xfrm>
                <a:off x="6600056" y="2629686"/>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200" name="テキスト ボックス 199">
                <a:extLst>
                  <a:ext uri="{FF2B5EF4-FFF2-40B4-BE49-F238E27FC236}">
                    <a16:creationId xmlns:a16="http://schemas.microsoft.com/office/drawing/2014/main" id="{C478ED74-B4BA-432E-9B97-29681FA3CE93}"/>
                  </a:ext>
                </a:extLst>
              </p:cNvPr>
              <p:cNvSpPr txBox="1">
                <a:spLocks noRot="1" noChangeAspect="1" noMove="1" noResize="1" noEditPoints="1" noAdjustHandles="1" noChangeArrowheads="1" noChangeShapeType="1" noTextEdit="1"/>
              </p:cNvSpPr>
              <p:nvPr/>
            </p:nvSpPr>
            <p:spPr>
              <a:xfrm>
                <a:off x="6600056" y="2629686"/>
                <a:ext cx="668943" cy="27789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1" name="テキスト ボックス 200">
                <a:extLst>
                  <a:ext uri="{FF2B5EF4-FFF2-40B4-BE49-F238E27FC236}">
                    <a16:creationId xmlns:a16="http://schemas.microsoft.com/office/drawing/2014/main" id="{6C639A28-234C-4861-9CE0-428D5206C25A}"/>
                  </a:ext>
                </a:extLst>
              </p:cNvPr>
              <p:cNvSpPr txBox="1"/>
              <p:nvPr/>
            </p:nvSpPr>
            <p:spPr>
              <a:xfrm>
                <a:off x="6603568" y="2910414"/>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201" name="テキスト ボックス 200">
                <a:extLst>
                  <a:ext uri="{FF2B5EF4-FFF2-40B4-BE49-F238E27FC236}">
                    <a16:creationId xmlns:a16="http://schemas.microsoft.com/office/drawing/2014/main" id="{6C639A28-234C-4861-9CE0-428D5206C25A}"/>
                  </a:ext>
                </a:extLst>
              </p:cNvPr>
              <p:cNvSpPr txBox="1">
                <a:spLocks noRot="1" noChangeAspect="1" noMove="1" noResize="1" noEditPoints="1" noAdjustHandles="1" noChangeArrowheads="1" noChangeShapeType="1" noTextEdit="1"/>
              </p:cNvSpPr>
              <p:nvPr/>
            </p:nvSpPr>
            <p:spPr>
              <a:xfrm>
                <a:off x="6603568" y="2910414"/>
                <a:ext cx="668943" cy="27789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2" name="テキスト ボックス 201">
                <a:extLst>
                  <a:ext uri="{FF2B5EF4-FFF2-40B4-BE49-F238E27FC236}">
                    <a16:creationId xmlns:a16="http://schemas.microsoft.com/office/drawing/2014/main" id="{F485931C-AD22-417A-B290-36B80DF11F7F}"/>
                  </a:ext>
                </a:extLst>
              </p:cNvPr>
              <p:cNvSpPr txBox="1"/>
              <p:nvPr/>
            </p:nvSpPr>
            <p:spPr>
              <a:xfrm>
                <a:off x="6600056" y="3204389"/>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202" name="テキスト ボックス 201">
                <a:extLst>
                  <a:ext uri="{FF2B5EF4-FFF2-40B4-BE49-F238E27FC236}">
                    <a16:creationId xmlns:a16="http://schemas.microsoft.com/office/drawing/2014/main" id="{F485931C-AD22-417A-B290-36B80DF11F7F}"/>
                  </a:ext>
                </a:extLst>
              </p:cNvPr>
              <p:cNvSpPr txBox="1">
                <a:spLocks noRot="1" noChangeAspect="1" noMove="1" noResize="1" noEditPoints="1" noAdjustHandles="1" noChangeArrowheads="1" noChangeShapeType="1" noTextEdit="1"/>
              </p:cNvSpPr>
              <p:nvPr/>
            </p:nvSpPr>
            <p:spPr>
              <a:xfrm>
                <a:off x="6600056" y="3204389"/>
                <a:ext cx="668943" cy="277897"/>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3" name="テキスト ボックス 202">
                <a:extLst>
                  <a:ext uri="{FF2B5EF4-FFF2-40B4-BE49-F238E27FC236}">
                    <a16:creationId xmlns:a16="http://schemas.microsoft.com/office/drawing/2014/main" id="{41D63CC5-2D90-4551-B200-6D76B16391A5}"/>
                  </a:ext>
                </a:extLst>
              </p:cNvPr>
              <p:cNvSpPr txBox="1"/>
              <p:nvPr/>
            </p:nvSpPr>
            <p:spPr>
              <a:xfrm>
                <a:off x="6609581" y="3477563"/>
                <a:ext cx="668943" cy="2778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𝑤</m:t>
                      </m:r>
                    </m:oMath>
                  </m:oMathPara>
                </a14:m>
                <a:endParaRPr kumimoji="1" lang="ja-JP" altLang="en-US" sz="1200" dirty="0"/>
              </a:p>
            </p:txBody>
          </p:sp>
        </mc:Choice>
        <mc:Fallback xmlns="">
          <p:sp>
            <p:nvSpPr>
              <p:cNvPr id="203" name="テキスト ボックス 202">
                <a:extLst>
                  <a:ext uri="{FF2B5EF4-FFF2-40B4-BE49-F238E27FC236}">
                    <a16:creationId xmlns:a16="http://schemas.microsoft.com/office/drawing/2014/main" id="{41D63CC5-2D90-4551-B200-6D76B16391A5}"/>
                  </a:ext>
                </a:extLst>
              </p:cNvPr>
              <p:cNvSpPr txBox="1">
                <a:spLocks noRot="1" noChangeAspect="1" noMove="1" noResize="1" noEditPoints="1" noAdjustHandles="1" noChangeArrowheads="1" noChangeShapeType="1" noTextEdit="1"/>
              </p:cNvSpPr>
              <p:nvPr/>
            </p:nvSpPr>
            <p:spPr>
              <a:xfrm>
                <a:off x="6609581" y="3477563"/>
                <a:ext cx="668943" cy="27789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4" name="正方形/長方形 203">
                <a:extLst>
                  <a:ext uri="{FF2B5EF4-FFF2-40B4-BE49-F238E27FC236}">
                    <a16:creationId xmlns:a16="http://schemas.microsoft.com/office/drawing/2014/main" id="{FD8A5EB3-B994-4F92-BF21-22CA96510CC0}"/>
                  </a:ext>
                </a:extLst>
              </p:cNvPr>
              <p:cNvSpPr/>
              <p:nvPr/>
            </p:nvSpPr>
            <p:spPr>
              <a:xfrm>
                <a:off x="4793165" y="2123465"/>
                <a:ext cx="38343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𝑢</m:t>
                          </m:r>
                        </m:e>
                        <m:sub>
                          <m:r>
                            <a:rPr kumimoji="1" lang="pt-BR" altLang="ja-JP" sz="1200" i="1">
                              <a:solidFill>
                                <a:schemeClr val="bg1"/>
                              </a:solidFill>
                              <a:latin typeface="Cambria Math" panose="02040503050406030204" pitchFamily="18" charset="0"/>
                            </a:rPr>
                            <m:t>0</m:t>
                          </m:r>
                        </m:sub>
                      </m:sSub>
                    </m:oMath>
                  </m:oMathPara>
                </a14:m>
                <a:endParaRPr lang="ja-JP" altLang="en-US" dirty="0">
                  <a:solidFill>
                    <a:schemeClr val="bg1"/>
                  </a:solidFill>
                </a:endParaRPr>
              </a:p>
            </p:txBody>
          </p:sp>
        </mc:Choice>
        <mc:Fallback xmlns="">
          <p:sp>
            <p:nvSpPr>
              <p:cNvPr id="204" name="正方形/長方形 203">
                <a:extLst>
                  <a:ext uri="{FF2B5EF4-FFF2-40B4-BE49-F238E27FC236}">
                    <a16:creationId xmlns:a16="http://schemas.microsoft.com/office/drawing/2014/main" id="{FD8A5EB3-B994-4F92-BF21-22CA96510CC0}"/>
                  </a:ext>
                </a:extLst>
              </p:cNvPr>
              <p:cNvSpPr>
                <a:spLocks noRot="1" noChangeAspect="1" noMove="1" noResize="1" noEditPoints="1" noAdjustHandles="1" noChangeArrowheads="1" noChangeShapeType="1" noTextEdit="1"/>
              </p:cNvSpPr>
              <p:nvPr/>
            </p:nvSpPr>
            <p:spPr>
              <a:xfrm>
                <a:off x="4793165" y="2123465"/>
                <a:ext cx="383438" cy="276999"/>
              </a:xfrm>
              <a:prstGeom prst="rect">
                <a:avLst/>
              </a:prstGeom>
              <a:blipFill>
                <a:blip r:embed="rId21"/>
                <a:stretch>
                  <a:fillRect/>
                </a:stretch>
              </a:blipFill>
            </p:spPr>
            <p:txBody>
              <a:bodyPr/>
              <a:lstStyle/>
              <a:p>
                <a:r>
                  <a:rPr lang="ja-JP" altLang="en-US">
                    <a:noFill/>
                  </a:rPr>
                  <a:t> </a:t>
                </a:r>
              </a:p>
            </p:txBody>
          </p:sp>
        </mc:Fallback>
      </mc:AlternateContent>
      <p:sp>
        <p:nvSpPr>
          <p:cNvPr id="244" name="吹き出し: 上矢印 243">
            <a:extLst>
              <a:ext uri="{FF2B5EF4-FFF2-40B4-BE49-F238E27FC236}">
                <a16:creationId xmlns:a16="http://schemas.microsoft.com/office/drawing/2014/main" id="{7D6B1B0E-39C6-43DA-8979-121F6109DB59}"/>
              </a:ext>
            </a:extLst>
          </p:cNvPr>
          <p:cNvSpPr/>
          <p:nvPr/>
        </p:nvSpPr>
        <p:spPr>
          <a:xfrm>
            <a:off x="8007397" y="4077237"/>
            <a:ext cx="1900502" cy="1452302"/>
          </a:xfrm>
          <a:prstGeom prst="upArrowCallout">
            <a:avLst>
              <a:gd name="adj1" fmla="val 7645"/>
              <a:gd name="adj2" fmla="val 12313"/>
              <a:gd name="adj3" fmla="val 9686"/>
              <a:gd name="adj4" fmla="val 83961"/>
            </a:avLst>
          </a:prstGeom>
          <a:noFill/>
          <a:ln w="9525">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solidFill>
                  <a:schemeClr val="accent5"/>
                </a:solidFill>
              </a:rPr>
              <a:t>正解値と予測値の</a:t>
            </a:r>
            <a:r>
              <a:rPr kumimoji="1" lang="ja-JP" altLang="en-US" sz="1200" b="1" u="sng" dirty="0">
                <a:solidFill>
                  <a:schemeClr val="accent5"/>
                </a:solidFill>
              </a:rPr>
              <a:t>乖離</a:t>
            </a:r>
            <a:endParaRPr kumimoji="1" lang="en-US" altLang="ja-JP" sz="1200" b="1" u="sng" dirty="0">
              <a:solidFill>
                <a:schemeClr val="accent5"/>
              </a:solidFill>
            </a:endParaRPr>
          </a:p>
          <a:p>
            <a:pPr algn="ctr"/>
            <a:r>
              <a:rPr kumimoji="1" lang="ja-JP" altLang="en-US" sz="1200" b="1" dirty="0">
                <a:solidFill>
                  <a:schemeClr val="accent5"/>
                </a:solidFill>
              </a:rPr>
              <a:t>↓</a:t>
            </a:r>
            <a:endParaRPr kumimoji="1" lang="en-US" altLang="ja-JP" sz="1200" b="1" dirty="0">
              <a:solidFill>
                <a:schemeClr val="accent5"/>
              </a:solidFill>
            </a:endParaRPr>
          </a:p>
          <a:p>
            <a:pPr algn="ctr"/>
            <a:r>
              <a:rPr kumimoji="1" lang="ja-JP" altLang="en-US" sz="1200" b="1" dirty="0">
                <a:solidFill>
                  <a:schemeClr val="accent5"/>
                </a:solidFill>
              </a:rPr>
              <a:t>乖離 </a:t>
            </a:r>
            <a:r>
              <a:rPr kumimoji="1" lang="en-US" altLang="ja-JP" sz="1200" b="1" dirty="0">
                <a:solidFill>
                  <a:schemeClr val="accent5"/>
                </a:solidFill>
              </a:rPr>
              <a:t>= </a:t>
            </a:r>
            <a:r>
              <a:rPr kumimoji="1" lang="ja-JP" altLang="en-US" sz="1200" b="1" u="sng" dirty="0">
                <a:solidFill>
                  <a:schemeClr val="accent5"/>
                </a:solidFill>
              </a:rPr>
              <a:t>損失</a:t>
            </a:r>
            <a:r>
              <a:rPr kumimoji="1" lang="en-US" altLang="ja-JP" sz="1200" b="1" u="sng" dirty="0">
                <a:solidFill>
                  <a:schemeClr val="accent5"/>
                </a:solidFill>
              </a:rPr>
              <a:t>(loss)</a:t>
            </a:r>
          </a:p>
          <a:p>
            <a:pPr algn="ctr"/>
            <a:r>
              <a:rPr kumimoji="1" lang="ja-JP" altLang="en-US" sz="1200" b="1" dirty="0">
                <a:solidFill>
                  <a:schemeClr val="accent5"/>
                </a:solidFill>
              </a:rPr>
              <a:t>↓</a:t>
            </a:r>
            <a:endParaRPr kumimoji="1" lang="en-US" altLang="ja-JP" sz="1200" b="1" dirty="0">
              <a:solidFill>
                <a:schemeClr val="accent5"/>
              </a:solidFill>
            </a:endParaRPr>
          </a:p>
          <a:p>
            <a:pPr algn="ctr"/>
            <a:r>
              <a:rPr kumimoji="1" lang="ja-JP" altLang="en-US" sz="1200" b="1" u="sng" dirty="0">
                <a:solidFill>
                  <a:schemeClr val="accent5"/>
                </a:solidFill>
              </a:rPr>
              <a:t>損失関数</a:t>
            </a:r>
            <a:r>
              <a:rPr kumimoji="1" lang="ja-JP" altLang="en-US" sz="1200" b="1" dirty="0">
                <a:solidFill>
                  <a:schemeClr val="accent5"/>
                </a:solidFill>
              </a:rPr>
              <a:t>で算出</a:t>
            </a:r>
            <a:endParaRPr kumimoji="1" lang="en-US" altLang="ja-JP" sz="1200" b="1" dirty="0">
              <a:solidFill>
                <a:schemeClr val="accent5"/>
              </a:solidFill>
            </a:endParaRPr>
          </a:p>
          <a:p>
            <a:pPr algn="ctr"/>
            <a:r>
              <a:rPr kumimoji="1" lang="en-US" altLang="ja-JP" sz="1200" b="1" u="sng" dirty="0">
                <a:solidFill>
                  <a:schemeClr val="accent5"/>
                </a:solidFill>
              </a:rPr>
              <a:t>(</a:t>
            </a:r>
            <a:r>
              <a:rPr kumimoji="1" lang="ja-JP" altLang="en-US" sz="1200" b="1" u="sng" dirty="0">
                <a:solidFill>
                  <a:schemeClr val="accent5"/>
                </a:solidFill>
              </a:rPr>
              <a:t>小さい値ほど良い</a:t>
            </a:r>
            <a:r>
              <a:rPr kumimoji="1" lang="en-US" altLang="ja-JP" sz="1200" b="1" u="sng" dirty="0">
                <a:solidFill>
                  <a:schemeClr val="accent5"/>
                </a:solidFill>
              </a:rPr>
              <a:t>)</a:t>
            </a:r>
            <a:endParaRPr kumimoji="1" lang="ja-JP" altLang="en-US" sz="1100" b="1" u="sng" dirty="0">
              <a:solidFill>
                <a:schemeClr val="accent5"/>
              </a:solidFill>
            </a:endParaRPr>
          </a:p>
        </p:txBody>
      </p:sp>
      <p:cxnSp>
        <p:nvCxnSpPr>
          <p:cNvPr id="245" name="コネクタ: 曲線 244">
            <a:extLst>
              <a:ext uri="{FF2B5EF4-FFF2-40B4-BE49-F238E27FC236}">
                <a16:creationId xmlns:a16="http://schemas.microsoft.com/office/drawing/2014/main" id="{D898AB66-CA51-4E71-941A-29F2C00E841D}"/>
              </a:ext>
            </a:extLst>
          </p:cNvPr>
          <p:cNvCxnSpPr>
            <a:cxnSpLocks/>
            <a:endCxn id="265" idx="0"/>
          </p:cNvCxnSpPr>
          <p:nvPr/>
        </p:nvCxnSpPr>
        <p:spPr>
          <a:xfrm rot="5400000">
            <a:off x="2771768" y="2051716"/>
            <a:ext cx="1811813" cy="2616520"/>
          </a:xfrm>
          <a:prstGeom prst="curvedConnector3">
            <a:avLst>
              <a:gd name="adj1" fmla="val 8677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6" name="グループ化 245">
            <a:extLst>
              <a:ext uri="{FF2B5EF4-FFF2-40B4-BE49-F238E27FC236}">
                <a16:creationId xmlns:a16="http://schemas.microsoft.com/office/drawing/2014/main" id="{0E18C383-E1F4-4EC8-A139-A8C1E773CCE7}"/>
              </a:ext>
            </a:extLst>
          </p:cNvPr>
          <p:cNvGrpSpPr/>
          <p:nvPr/>
        </p:nvGrpSpPr>
        <p:grpSpPr>
          <a:xfrm>
            <a:off x="1052369" y="4265883"/>
            <a:ext cx="2634090" cy="2084117"/>
            <a:chOff x="1052369" y="4265883"/>
            <a:chExt cx="2634090" cy="2084117"/>
          </a:xfrm>
        </p:grpSpPr>
        <mc:AlternateContent xmlns:mc="http://schemas.openxmlformats.org/markup-compatibility/2006" xmlns:a14="http://schemas.microsoft.com/office/drawing/2010/main">
          <mc:Choice Requires="a14">
            <p:sp>
              <p:nvSpPr>
                <p:cNvPr id="247" name="テキスト ボックス 246">
                  <a:extLst>
                    <a:ext uri="{FF2B5EF4-FFF2-40B4-BE49-F238E27FC236}">
                      <a16:creationId xmlns:a16="http://schemas.microsoft.com/office/drawing/2014/main" id="{1C7B8ADF-EA1B-49B8-868D-2DD03F9D6C65}"/>
                    </a:ext>
                  </a:extLst>
                </p:cNvPr>
                <p:cNvSpPr txBox="1"/>
                <p:nvPr/>
              </p:nvSpPr>
              <p:spPr>
                <a:xfrm>
                  <a:off x="1247180" y="4574316"/>
                  <a:ext cx="256126"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pt-BR" altLang="ja-JP" sz="1400" i="1" smtClean="0">
                                <a:latin typeface="Cambria Math" panose="02040503050406030204" pitchFamily="18" charset="0"/>
                              </a:rPr>
                              <m:t>0</m:t>
                            </m:r>
                          </m:sub>
                        </m:sSub>
                      </m:oMath>
                    </m:oMathPara>
                  </a14:m>
                  <a:endParaRPr kumimoji="1" lang="ja-JP" altLang="en-US" sz="1400" dirty="0"/>
                </a:p>
              </p:txBody>
            </p:sp>
          </mc:Choice>
          <mc:Fallback xmlns="">
            <p:sp>
              <p:nvSpPr>
                <p:cNvPr id="247" name="テキスト ボックス 246">
                  <a:extLst>
                    <a:ext uri="{FF2B5EF4-FFF2-40B4-BE49-F238E27FC236}">
                      <a16:creationId xmlns:a16="http://schemas.microsoft.com/office/drawing/2014/main" id="{1C7B8ADF-EA1B-49B8-868D-2DD03F9D6C65}"/>
                    </a:ext>
                  </a:extLst>
                </p:cNvPr>
                <p:cNvSpPr txBox="1">
                  <a:spLocks noRot="1" noChangeAspect="1" noMove="1" noResize="1" noEditPoints="1" noAdjustHandles="1" noChangeArrowheads="1" noChangeShapeType="1" noTextEdit="1"/>
                </p:cNvSpPr>
                <p:nvPr/>
              </p:nvSpPr>
              <p:spPr>
                <a:xfrm>
                  <a:off x="1247180" y="4574316"/>
                  <a:ext cx="256126" cy="252772"/>
                </a:xfrm>
                <a:prstGeom prst="rect">
                  <a:avLst/>
                </a:prstGeom>
                <a:blipFill>
                  <a:blip r:embed="rId22"/>
                  <a:stretch>
                    <a:fillRect l="-2381"/>
                  </a:stretch>
                </a:blipFill>
              </p:spPr>
              <p:txBody>
                <a:bodyPr/>
                <a:lstStyle/>
                <a:p>
                  <a:r>
                    <a:rPr lang="ja-JP" altLang="en-US">
                      <a:noFill/>
                    </a:rPr>
                    <a:t> </a:t>
                  </a:r>
                </a:p>
              </p:txBody>
            </p:sp>
          </mc:Fallback>
        </mc:AlternateContent>
        <p:sp>
          <p:nvSpPr>
            <p:cNvPr id="248" name="Flowchart: Connector 55">
              <a:extLst>
                <a:ext uri="{FF2B5EF4-FFF2-40B4-BE49-F238E27FC236}">
                  <a16:creationId xmlns:a16="http://schemas.microsoft.com/office/drawing/2014/main" id="{50A2DD68-98DB-431F-9F32-23A6F0893623}"/>
                </a:ext>
              </a:extLst>
            </p:cNvPr>
            <p:cNvSpPr/>
            <p:nvPr/>
          </p:nvSpPr>
          <p:spPr>
            <a:xfrm>
              <a:off x="2099289" y="4900074"/>
              <a:ext cx="477070" cy="452483"/>
            </a:xfrm>
            <a:prstGeom prst="flowChartConnector">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err="1"/>
            </a:p>
          </p:txBody>
        </p:sp>
        <p:cxnSp>
          <p:nvCxnSpPr>
            <p:cNvPr id="249" name="直線矢印コネクタ 248">
              <a:extLst>
                <a:ext uri="{FF2B5EF4-FFF2-40B4-BE49-F238E27FC236}">
                  <a16:creationId xmlns:a16="http://schemas.microsoft.com/office/drawing/2014/main" id="{1C188E66-C065-4C29-B455-C2C817457781}"/>
                </a:ext>
              </a:extLst>
            </p:cNvPr>
            <p:cNvCxnSpPr>
              <a:cxnSpLocks/>
              <a:stCxn id="247" idx="3"/>
              <a:endCxn id="248" idx="2"/>
            </p:cNvCxnSpPr>
            <p:nvPr/>
          </p:nvCxnSpPr>
          <p:spPr>
            <a:xfrm>
              <a:off x="1503306" y="4700702"/>
              <a:ext cx="595983" cy="425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0" name="テキスト ボックス 249">
                  <a:extLst>
                    <a:ext uri="{FF2B5EF4-FFF2-40B4-BE49-F238E27FC236}">
                      <a16:creationId xmlns:a16="http://schemas.microsoft.com/office/drawing/2014/main" id="{F14A1567-18DE-4144-B62B-78D96B8A10C9}"/>
                    </a:ext>
                  </a:extLst>
                </p:cNvPr>
                <p:cNvSpPr txBox="1"/>
                <p:nvPr/>
              </p:nvSpPr>
              <p:spPr>
                <a:xfrm>
                  <a:off x="1247180" y="5009522"/>
                  <a:ext cx="251284"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1</m:t>
                            </m:r>
                          </m:sub>
                        </m:sSub>
                      </m:oMath>
                    </m:oMathPara>
                  </a14:m>
                  <a:endParaRPr kumimoji="1" lang="ja-JP" altLang="en-US" sz="1400" dirty="0"/>
                </a:p>
              </p:txBody>
            </p:sp>
          </mc:Choice>
          <mc:Fallback xmlns="">
            <p:sp>
              <p:nvSpPr>
                <p:cNvPr id="250" name="テキスト ボックス 249">
                  <a:extLst>
                    <a:ext uri="{FF2B5EF4-FFF2-40B4-BE49-F238E27FC236}">
                      <a16:creationId xmlns:a16="http://schemas.microsoft.com/office/drawing/2014/main" id="{F14A1567-18DE-4144-B62B-78D96B8A10C9}"/>
                    </a:ext>
                  </a:extLst>
                </p:cNvPr>
                <p:cNvSpPr txBox="1">
                  <a:spLocks noRot="1" noChangeAspect="1" noMove="1" noResize="1" noEditPoints="1" noAdjustHandles="1" noChangeArrowheads="1" noChangeShapeType="1" noTextEdit="1"/>
                </p:cNvSpPr>
                <p:nvPr/>
              </p:nvSpPr>
              <p:spPr>
                <a:xfrm>
                  <a:off x="1247180" y="5009522"/>
                  <a:ext cx="251284" cy="252772"/>
                </a:xfrm>
                <a:prstGeom prst="rect">
                  <a:avLst/>
                </a:prstGeom>
                <a:blipFill>
                  <a:blip r:embed="rId23"/>
                  <a:stretch>
                    <a:fillRect l="-2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1" name="テキスト ボックス 250">
                  <a:extLst>
                    <a:ext uri="{FF2B5EF4-FFF2-40B4-BE49-F238E27FC236}">
                      <a16:creationId xmlns:a16="http://schemas.microsoft.com/office/drawing/2014/main" id="{FA3365F3-1A57-4D18-980E-5CAA2BE59D3C}"/>
                    </a:ext>
                  </a:extLst>
                </p:cNvPr>
                <p:cNvSpPr txBox="1"/>
                <p:nvPr/>
              </p:nvSpPr>
              <p:spPr>
                <a:xfrm>
                  <a:off x="1247180" y="5403152"/>
                  <a:ext cx="256126"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2</m:t>
                            </m:r>
                          </m:sub>
                        </m:sSub>
                      </m:oMath>
                    </m:oMathPara>
                  </a14:m>
                  <a:endParaRPr kumimoji="1" lang="ja-JP" altLang="en-US" sz="1400" dirty="0"/>
                </a:p>
              </p:txBody>
            </p:sp>
          </mc:Choice>
          <mc:Fallback xmlns="">
            <p:sp>
              <p:nvSpPr>
                <p:cNvPr id="251" name="テキスト ボックス 250">
                  <a:extLst>
                    <a:ext uri="{FF2B5EF4-FFF2-40B4-BE49-F238E27FC236}">
                      <a16:creationId xmlns:a16="http://schemas.microsoft.com/office/drawing/2014/main" id="{FA3365F3-1A57-4D18-980E-5CAA2BE59D3C}"/>
                    </a:ext>
                  </a:extLst>
                </p:cNvPr>
                <p:cNvSpPr txBox="1">
                  <a:spLocks noRot="1" noChangeAspect="1" noMove="1" noResize="1" noEditPoints="1" noAdjustHandles="1" noChangeArrowheads="1" noChangeShapeType="1" noTextEdit="1"/>
                </p:cNvSpPr>
                <p:nvPr/>
              </p:nvSpPr>
              <p:spPr>
                <a:xfrm>
                  <a:off x="1247180" y="5403152"/>
                  <a:ext cx="256126" cy="252772"/>
                </a:xfrm>
                <a:prstGeom prst="rect">
                  <a:avLst/>
                </a:prstGeom>
                <a:blipFill>
                  <a:blip r:embed="rId24"/>
                  <a:stretch>
                    <a:fillRect l="-2381"/>
                  </a:stretch>
                </a:blipFill>
              </p:spPr>
              <p:txBody>
                <a:bodyPr/>
                <a:lstStyle/>
                <a:p>
                  <a:r>
                    <a:rPr lang="ja-JP" altLang="en-US">
                      <a:noFill/>
                    </a:rPr>
                    <a:t> </a:t>
                  </a:r>
                </a:p>
              </p:txBody>
            </p:sp>
          </mc:Fallback>
        </mc:AlternateContent>
        <p:cxnSp>
          <p:nvCxnSpPr>
            <p:cNvPr id="252" name="直線矢印コネクタ 251">
              <a:extLst>
                <a:ext uri="{FF2B5EF4-FFF2-40B4-BE49-F238E27FC236}">
                  <a16:creationId xmlns:a16="http://schemas.microsoft.com/office/drawing/2014/main" id="{C731A2E7-FCE2-41E4-BAF8-52ACD9DB1189}"/>
                </a:ext>
              </a:extLst>
            </p:cNvPr>
            <p:cNvCxnSpPr>
              <a:cxnSpLocks/>
              <a:stCxn id="250" idx="3"/>
              <a:endCxn id="248" idx="2"/>
            </p:cNvCxnSpPr>
            <p:nvPr/>
          </p:nvCxnSpPr>
          <p:spPr>
            <a:xfrm flipV="1">
              <a:off x="1498464" y="5126316"/>
              <a:ext cx="600825" cy="9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3" name="直線矢印コネクタ 252">
              <a:extLst>
                <a:ext uri="{FF2B5EF4-FFF2-40B4-BE49-F238E27FC236}">
                  <a16:creationId xmlns:a16="http://schemas.microsoft.com/office/drawing/2014/main" id="{33C8C91F-78BF-4DDB-86FC-A3ECADF927DE}"/>
                </a:ext>
              </a:extLst>
            </p:cNvPr>
            <p:cNvCxnSpPr>
              <a:cxnSpLocks/>
              <a:stCxn id="251" idx="3"/>
              <a:endCxn id="248" idx="2"/>
            </p:cNvCxnSpPr>
            <p:nvPr/>
          </p:nvCxnSpPr>
          <p:spPr>
            <a:xfrm flipV="1">
              <a:off x="1503306" y="5126316"/>
              <a:ext cx="595983" cy="40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4" name="直線矢印コネクタ 253">
              <a:extLst>
                <a:ext uri="{FF2B5EF4-FFF2-40B4-BE49-F238E27FC236}">
                  <a16:creationId xmlns:a16="http://schemas.microsoft.com/office/drawing/2014/main" id="{00ECDC41-BC66-44DA-BBEA-6BD5BA58DAE3}"/>
                </a:ext>
              </a:extLst>
            </p:cNvPr>
            <p:cNvCxnSpPr>
              <a:cxnSpLocks/>
              <a:stCxn id="248" idx="6"/>
              <a:endCxn id="258" idx="1"/>
            </p:cNvCxnSpPr>
            <p:nvPr/>
          </p:nvCxnSpPr>
          <p:spPr>
            <a:xfrm flipV="1">
              <a:off x="2576359" y="5116099"/>
              <a:ext cx="583908" cy="10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5" name="テキスト ボックス 254">
                  <a:extLst>
                    <a:ext uri="{FF2B5EF4-FFF2-40B4-BE49-F238E27FC236}">
                      <a16:creationId xmlns:a16="http://schemas.microsoft.com/office/drawing/2014/main" id="{624F5DE2-0FCB-45E0-AE65-65BCCD24998F}"/>
                    </a:ext>
                  </a:extLst>
                </p:cNvPr>
                <p:cNvSpPr txBox="1"/>
                <p:nvPr/>
              </p:nvSpPr>
              <p:spPr>
                <a:xfrm>
                  <a:off x="1624652" y="4615901"/>
                  <a:ext cx="308407"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m:rPr>
                                <m:sty m:val="p"/>
                              </m:rPr>
                              <a:rPr kumimoji="1" lang="en-US" altLang="ja-JP" sz="1400" i="1">
                                <a:latin typeface="Cambria Math" panose="02040503050406030204" pitchFamily="18" charset="0"/>
                              </a:rPr>
                              <m:t>w</m:t>
                            </m:r>
                          </m:e>
                          <m:sub>
                            <m:r>
                              <a:rPr kumimoji="1" lang="pt-BR" altLang="ja-JP" sz="1400" i="1" smtClean="0">
                                <a:latin typeface="Cambria Math" panose="02040503050406030204" pitchFamily="18" charset="0"/>
                              </a:rPr>
                              <m:t>0</m:t>
                            </m:r>
                          </m:sub>
                        </m:sSub>
                      </m:oMath>
                    </m:oMathPara>
                  </a14:m>
                  <a:endParaRPr kumimoji="1" lang="ja-JP" altLang="en-US" sz="1400" dirty="0"/>
                </a:p>
              </p:txBody>
            </p:sp>
          </mc:Choice>
          <mc:Fallback xmlns="">
            <p:sp>
              <p:nvSpPr>
                <p:cNvPr id="255" name="テキスト ボックス 254">
                  <a:extLst>
                    <a:ext uri="{FF2B5EF4-FFF2-40B4-BE49-F238E27FC236}">
                      <a16:creationId xmlns:a16="http://schemas.microsoft.com/office/drawing/2014/main" id="{624F5DE2-0FCB-45E0-AE65-65BCCD24998F}"/>
                    </a:ext>
                  </a:extLst>
                </p:cNvPr>
                <p:cNvSpPr txBox="1">
                  <a:spLocks noRot="1" noChangeAspect="1" noMove="1" noResize="1" noEditPoints="1" noAdjustHandles="1" noChangeArrowheads="1" noChangeShapeType="1" noTextEdit="1"/>
                </p:cNvSpPr>
                <p:nvPr/>
              </p:nvSpPr>
              <p:spPr>
                <a:xfrm>
                  <a:off x="1624652" y="4615901"/>
                  <a:ext cx="308407" cy="252772"/>
                </a:xfrm>
                <a:prstGeom prst="rect">
                  <a:avLst/>
                </a:prstGeom>
                <a:blipFill>
                  <a:blip r:embed="rId25"/>
                  <a:stretch>
                    <a:fillRect l="-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6" name="テキスト ボックス 255">
                  <a:extLst>
                    <a:ext uri="{FF2B5EF4-FFF2-40B4-BE49-F238E27FC236}">
                      <a16:creationId xmlns:a16="http://schemas.microsoft.com/office/drawing/2014/main" id="{E2B0F091-7E7D-4774-9643-6C92E7E43A8A}"/>
                    </a:ext>
                  </a:extLst>
                </p:cNvPr>
                <p:cNvSpPr txBox="1"/>
                <p:nvPr/>
              </p:nvSpPr>
              <p:spPr>
                <a:xfrm>
                  <a:off x="1521879" y="4888432"/>
                  <a:ext cx="303567"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m:rPr>
                                <m:sty m:val="p"/>
                              </m:rPr>
                              <a:rPr kumimoji="1" lang="en-US" altLang="ja-JP" sz="1400" i="1">
                                <a:latin typeface="Cambria Math" panose="02040503050406030204" pitchFamily="18" charset="0"/>
                              </a:rPr>
                              <m:t>w</m:t>
                            </m:r>
                          </m:e>
                          <m:sub>
                            <m:r>
                              <a:rPr kumimoji="1" lang="en-US" altLang="ja-JP" sz="1400" i="1">
                                <a:latin typeface="Cambria Math" panose="02040503050406030204" pitchFamily="18" charset="0"/>
                              </a:rPr>
                              <m:t>1</m:t>
                            </m:r>
                          </m:sub>
                        </m:sSub>
                      </m:oMath>
                    </m:oMathPara>
                  </a14:m>
                  <a:endParaRPr kumimoji="1" lang="ja-JP" altLang="en-US" sz="1400" dirty="0"/>
                </a:p>
              </p:txBody>
            </p:sp>
          </mc:Choice>
          <mc:Fallback xmlns="">
            <p:sp>
              <p:nvSpPr>
                <p:cNvPr id="256" name="テキスト ボックス 255">
                  <a:extLst>
                    <a:ext uri="{FF2B5EF4-FFF2-40B4-BE49-F238E27FC236}">
                      <a16:creationId xmlns:a16="http://schemas.microsoft.com/office/drawing/2014/main" id="{E2B0F091-7E7D-4774-9643-6C92E7E43A8A}"/>
                    </a:ext>
                  </a:extLst>
                </p:cNvPr>
                <p:cNvSpPr txBox="1">
                  <a:spLocks noRot="1" noChangeAspect="1" noMove="1" noResize="1" noEditPoints="1" noAdjustHandles="1" noChangeArrowheads="1" noChangeShapeType="1" noTextEdit="1"/>
                </p:cNvSpPr>
                <p:nvPr/>
              </p:nvSpPr>
              <p:spPr>
                <a:xfrm>
                  <a:off x="1521879" y="4888432"/>
                  <a:ext cx="303567" cy="252772"/>
                </a:xfrm>
                <a:prstGeom prst="rect">
                  <a:avLst/>
                </a:prstGeom>
                <a:blipFill>
                  <a:blip r:embed="rId26"/>
                  <a:stretch>
                    <a:fillRect l="-20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7" name="テキスト ボックス 256">
                  <a:extLst>
                    <a:ext uri="{FF2B5EF4-FFF2-40B4-BE49-F238E27FC236}">
                      <a16:creationId xmlns:a16="http://schemas.microsoft.com/office/drawing/2014/main" id="{6CE41207-9EBC-45A8-98B2-E82B3C4E495E}"/>
                    </a:ext>
                  </a:extLst>
                </p:cNvPr>
                <p:cNvSpPr txBox="1"/>
                <p:nvPr/>
              </p:nvSpPr>
              <p:spPr>
                <a:xfrm>
                  <a:off x="1631504" y="5389754"/>
                  <a:ext cx="294033"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𝑤</m:t>
                            </m:r>
                          </m:e>
                          <m:sub>
                            <m:r>
                              <a:rPr kumimoji="1" lang="en-US" altLang="ja-JP" sz="1400" i="1">
                                <a:latin typeface="Cambria Math" panose="02040503050406030204" pitchFamily="18" charset="0"/>
                              </a:rPr>
                              <m:t>2</m:t>
                            </m:r>
                          </m:sub>
                        </m:sSub>
                      </m:oMath>
                    </m:oMathPara>
                  </a14:m>
                  <a:endParaRPr kumimoji="1" lang="ja-JP" altLang="en-US" sz="1400" dirty="0"/>
                </a:p>
              </p:txBody>
            </p:sp>
          </mc:Choice>
          <mc:Fallback xmlns="">
            <p:sp>
              <p:nvSpPr>
                <p:cNvPr id="257" name="テキスト ボックス 256">
                  <a:extLst>
                    <a:ext uri="{FF2B5EF4-FFF2-40B4-BE49-F238E27FC236}">
                      <a16:creationId xmlns:a16="http://schemas.microsoft.com/office/drawing/2014/main" id="{6CE41207-9EBC-45A8-98B2-E82B3C4E495E}"/>
                    </a:ext>
                  </a:extLst>
                </p:cNvPr>
                <p:cNvSpPr txBox="1">
                  <a:spLocks noRot="1" noChangeAspect="1" noMove="1" noResize="1" noEditPoints="1" noAdjustHandles="1" noChangeArrowheads="1" noChangeShapeType="1" noTextEdit="1"/>
                </p:cNvSpPr>
                <p:nvPr/>
              </p:nvSpPr>
              <p:spPr>
                <a:xfrm>
                  <a:off x="1631504" y="5389754"/>
                  <a:ext cx="294033" cy="252772"/>
                </a:xfrm>
                <a:prstGeom prst="rect">
                  <a:avLst/>
                </a:prstGeom>
                <a:blipFill>
                  <a:blip r:embed="rId27"/>
                  <a:stretch>
                    <a:fillRect l="-2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719764F7-8F7D-4ACC-AFB3-F3CE8D957EB4}"/>
                    </a:ext>
                  </a:extLst>
                </p:cNvPr>
                <p:cNvSpPr txBox="1"/>
                <p:nvPr/>
              </p:nvSpPr>
              <p:spPr>
                <a:xfrm>
                  <a:off x="3160267" y="5008377"/>
                  <a:ext cx="33895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a:latin typeface="Cambria Math" panose="02040503050406030204" pitchFamily="18" charset="0"/>
                              </a:rPr>
                            </m:ctrlPr>
                          </m:sSubPr>
                          <m:e>
                            <m:r>
                              <m:rPr>
                                <m:sty m:val="p"/>
                              </m:rPr>
                              <a:rPr kumimoji="1" lang="en-US" altLang="ja-JP" sz="1400" i="1">
                                <a:latin typeface="Cambria Math" panose="02040503050406030204" pitchFamily="18" charset="0"/>
                              </a:rPr>
                              <m:t>y</m:t>
                            </m:r>
                          </m:e>
                          <m:sub>
                            <m:r>
                              <a:rPr kumimoji="1" lang="en-US" altLang="ja-JP" sz="1400" i="1">
                                <a:latin typeface="Cambria Math" panose="02040503050406030204" pitchFamily="18" charset="0"/>
                              </a:rPr>
                              <m:t>0</m:t>
                            </m:r>
                          </m:sub>
                        </m:sSub>
                      </m:oMath>
                    </m:oMathPara>
                  </a14:m>
                  <a:endParaRPr kumimoji="1" lang="ja-JP" altLang="en-US" sz="1400" dirty="0"/>
                </a:p>
              </p:txBody>
            </p:sp>
          </mc:Choice>
          <mc:Fallback xmlns="">
            <p:sp>
              <p:nvSpPr>
                <p:cNvPr id="258" name="テキスト ボックス 257">
                  <a:extLst>
                    <a:ext uri="{FF2B5EF4-FFF2-40B4-BE49-F238E27FC236}">
                      <a16:creationId xmlns:a16="http://schemas.microsoft.com/office/drawing/2014/main" id="{719764F7-8F7D-4ACC-AFB3-F3CE8D957EB4}"/>
                    </a:ext>
                  </a:extLst>
                </p:cNvPr>
                <p:cNvSpPr txBox="1">
                  <a:spLocks noRot="1" noChangeAspect="1" noMove="1" noResize="1" noEditPoints="1" noAdjustHandles="1" noChangeArrowheads="1" noChangeShapeType="1" noTextEdit="1"/>
                </p:cNvSpPr>
                <p:nvPr/>
              </p:nvSpPr>
              <p:spPr>
                <a:xfrm>
                  <a:off x="3160267" y="5008377"/>
                  <a:ext cx="338956" cy="215444"/>
                </a:xfrm>
                <a:prstGeom prst="rect">
                  <a:avLst/>
                </a:prstGeom>
                <a:blipFill>
                  <a:blip r:embed="rId28"/>
                  <a:stretch>
                    <a:fillRect b="-25714"/>
                  </a:stretch>
                </a:blipFill>
              </p:spPr>
              <p:txBody>
                <a:bodyPr/>
                <a:lstStyle/>
                <a:p>
                  <a:r>
                    <a:rPr lang="ja-JP" altLang="en-US">
                      <a:noFill/>
                    </a:rPr>
                    <a:t> </a:t>
                  </a:r>
                </a:p>
              </p:txBody>
            </p:sp>
          </mc:Fallback>
        </mc:AlternateContent>
        <p:sp>
          <p:nvSpPr>
            <p:cNvPr id="259" name="正方形/長方形 258">
              <a:extLst>
                <a:ext uri="{FF2B5EF4-FFF2-40B4-BE49-F238E27FC236}">
                  <a16:creationId xmlns:a16="http://schemas.microsoft.com/office/drawing/2014/main" id="{47581C0F-72CB-47B2-B48E-2019DFD12875}"/>
                </a:ext>
              </a:extLst>
            </p:cNvPr>
            <p:cNvSpPr/>
            <p:nvPr/>
          </p:nvSpPr>
          <p:spPr>
            <a:xfrm>
              <a:off x="1052369" y="4294660"/>
              <a:ext cx="635109" cy="276999"/>
            </a:xfrm>
            <a:prstGeom prst="rect">
              <a:avLst/>
            </a:prstGeom>
          </p:spPr>
          <p:txBody>
            <a:bodyPr wrap="square">
              <a:spAutoFit/>
            </a:bodyPr>
            <a:lstStyle/>
            <a:p>
              <a:pPr algn="ctr"/>
              <a:r>
                <a:rPr lang="en-US" altLang="ja-JP" sz="1200" b="1" i="1" dirty="0"/>
                <a:t>input</a:t>
              </a:r>
              <a:endParaRPr lang="ja-JP" altLang="en-US" sz="1200" b="1" i="1" dirty="0"/>
            </a:p>
          </p:txBody>
        </p:sp>
        <p:sp>
          <p:nvSpPr>
            <p:cNvPr id="260" name="正方形/長方形 259">
              <a:extLst>
                <a:ext uri="{FF2B5EF4-FFF2-40B4-BE49-F238E27FC236}">
                  <a16:creationId xmlns:a16="http://schemas.microsoft.com/office/drawing/2014/main" id="{66136E33-2E15-4939-8E33-4021B6A538BE}"/>
                </a:ext>
              </a:extLst>
            </p:cNvPr>
            <p:cNvSpPr/>
            <p:nvPr/>
          </p:nvSpPr>
          <p:spPr>
            <a:xfrm>
              <a:off x="2884038" y="4564833"/>
              <a:ext cx="679994" cy="276999"/>
            </a:xfrm>
            <a:prstGeom prst="rect">
              <a:avLst/>
            </a:prstGeom>
          </p:spPr>
          <p:txBody>
            <a:bodyPr wrap="none">
              <a:spAutoFit/>
            </a:bodyPr>
            <a:lstStyle/>
            <a:p>
              <a:pPr algn="ctr"/>
              <a:r>
                <a:rPr lang="en-US" altLang="ja-JP" sz="1200" b="1" i="1" dirty="0"/>
                <a:t>output</a:t>
              </a:r>
              <a:endParaRPr lang="ja-JP" altLang="en-US" sz="1200" b="1" i="1" dirty="0"/>
            </a:p>
          </p:txBody>
        </p:sp>
        <mc:AlternateContent xmlns:mc="http://schemas.openxmlformats.org/markup-compatibility/2006" xmlns:a14="http://schemas.microsoft.com/office/drawing/2010/main">
          <mc:Choice Requires="a14">
            <p:sp>
              <p:nvSpPr>
                <p:cNvPr id="261" name="テキスト ボックス 260">
                  <a:extLst>
                    <a:ext uri="{FF2B5EF4-FFF2-40B4-BE49-F238E27FC236}">
                      <a16:creationId xmlns:a16="http://schemas.microsoft.com/office/drawing/2014/main" id="{1F131A26-2F5E-40D5-8BB5-747604DED5D2}"/>
                    </a:ext>
                  </a:extLst>
                </p:cNvPr>
                <p:cNvSpPr txBox="1"/>
                <p:nvPr/>
              </p:nvSpPr>
              <p:spPr>
                <a:xfrm>
                  <a:off x="1185360" y="5727005"/>
                  <a:ext cx="2217680"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𝑢</m:t>
                            </m:r>
                          </m:e>
                          <m:sub>
                            <m:r>
                              <a:rPr kumimoji="1" lang="en-US" altLang="ja-JP" sz="1200" i="1">
                                <a:latin typeface="Cambria Math" panose="02040503050406030204" pitchFamily="18" charset="0"/>
                              </a:rPr>
                              <m:t>0</m:t>
                            </m:r>
                          </m:sub>
                        </m:sSub>
                        <m:r>
                          <a:rPr kumimoji="1" lang="pt-BR" altLang="ja-JP" sz="1200" i="1" smtClean="0">
                            <a:latin typeface="Cambria Math" panose="02040503050406030204" pitchFamily="18" charset="0"/>
                          </a:rPr>
                          <m:t>=</m:t>
                        </m:r>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𝑥</m:t>
                            </m:r>
                          </m:e>
                          <m:sub>
                            <m:r>
                              <a:rPr kumimoji="1" lang="en-US" altLang="ja-JP" sz="1200" b="0" i="1" smtClean="0">
                                <a:latin typeface="Cambria Math" panose="02040503050406030204" pitchFamily="18" charset="0"/>
                              </a:rPr>
                              <m:t>0</m:t>
                            </m:r>
                          </m:sub>
                        </m:sSub>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sSub>
                          <m:sSubPr>
                            <m:ctrlPr>
                              <a:rPr kumimoji="1" lang="pt-BR" altLang="ja-JP" sz="1200" i="1" smtClean="0">
                                <a:latin typeface="Cambria Math" panose="02040503050406030204" pitchFamily="18" charset="0"/>
                              </a:rPr>
                            </m:ctrlPr>
                          </m:sSubPr>
                          <m:e>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𝑥</m:t>
                                </m:r>
                              </m:e>
                              <m:sub>
                                <m:r>
                                  <a:rPr kumimoji="1" lang="en-US" altLang="ja-JP" sz="1200" b="0" i="1" smtClean="0">
                                    <a:latin typeface="Cambria Math" panose="02040503050406030204" pitchFamily="18" charset="0"/>
                                  </a:rPr>
                                  <m:t>1</m:t>
                                </m:r>
                              </m:sub>
                            </m:sSub>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1</m:t>
                                </m:r>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2</m:t>
                            </m:r>
                          </m:sub>
                        </m:sSub>
                        <m:r>
                          <a:rPr kumimoji="1" lang="en-US" altLang="ja-JP" sz="1200" b="0" i="1" smtClean="0">
                            <a:latin typeface="Cambria Math" panose="02040503050406030204" pitchFamily="18" charset="0"/>
                          </a:rPr>
                          <m:t>+</m:t>
                        </m:r>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0</m:t>
                            </m:r>
                          </m:sub>
                        </m:sSub>
                      </m:oMath>
                    </m:oMathPara>
                  </a14:m>
                  <a:endParaRPr kumimoji="1" lang="ja-JP" altLang="en-US" sz="1200" dirty="0"/>
                </a:p>
              </p:txBody>
            </p:sp>
          </mc:Choice>
          <mc:Fallback xmlns="">
            <p:sp>
              <p:nvSpPr>
                <p:cNvPr id="261" name="テキスト ボックス 260">
                  <a:extLst>
                    <a:ext uri="{FF2B5EF4-FFF2-40B4-BE49-F238E27FC236}">
                      <a16:creationId xmlns:a16="http://schemas.microsoft.com/office/drawing/2014/main" id="{1F131A26-2F5E-40D5-8BB5-747604DED5D2}"/>
                    </a:ext>
                  </a:extLst>
                </p:cNvPr>
                <p:cNvSpPr txBox="1">
                  <a:spLocks noRot="1" noChangeAspect="1" noMove="1" noResize="1" noEditPoints="1" noAdjustHandles="1" noChangeArrowheads="1" noChangeShapeType="1" noTextEdit="1"/>
                </p:cNvSpPr>
                <p:nvPr/>
              </p:nvSpPr>
              <p:spPr>
                <a:xfrm>
                  <a:off x="1185360" y="5727005"/>
                  <a:ext cx="2217680" cy="184666"/>
                </a:xfrm>
                <a:prstGeom prst="rect">
                  <a:avLst/>
                </a:prstGeom>
                <a:blipFill>
                  <a:blip r:embed="rId29"/>
                  <a:stretch>
                    <a:fillRect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正方形/長方形 261">
                  <a:extLst>
                    <a:ext uri="{FF2B5EF4-FFF2-40B4-BE49-F238E27FC236}">
                      <a16:creationId xmlns:a16="http://schemas.microsoft.com/office/drawing/2014/main" id="{CDFED59A-0A41-4877-9953-C670EC7FC6D9}"/>
                    </a:ext>
                  </a:extLst>
                </p:cNvPr>
                <p:cNvSpPr/>
                <p:nvPr/>
              </p:nvSpPr>
              <p:spPr>
                <a:xfrm>
                  <a:off x="2168523" y="4953018"/>
                  <a:ext cx="38343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tx1"/>
                                </a:solidFill>
                                <a:latin typeface="Cambria Math" panose="02040503050406030204" pitchFamily="18" charset="0"/>
                              </a:rPr>
                            </m:ctrlPr>
                          </m:sSubPr>
                          <m:e>
                            <m:r>
                              <a:rPr kumimoji="1" lang="en-US" altLang="ja-JP" sz="1200" b="0" i="1" smtClean="0">
                                <a:solidFill>
                                  <a:schemeClr val="tx1"/>
                                </a:solidFill>
                                <a:latin typeface="Cambria Math" panose="02040503050406030204" pitchFamily="18" charset="0"/>
                              </a:rPr>
                              <m:t>𝑢</m:t>
                            </m:r>
                          </m:e>
                          <m:sub>
                            <m:r>
                              <a:rPr kumimoji="1" lang="pt-BR" altLang="ja-JP" sz="1200" i="1">
                                <a:solidFill>
                                  <a:schemeClr val="tx1"/>
                                </a:solidFill>
                                <a:latin typeface="Cambria Math" panose="02040503050406030204" pitchFamily="18" charset="0"/>
                              </a:rPr>
                              <m:t>0</m:t>
                            </m:r>
                          </m:sub>
                        </m:sSub>
                      </m:oMath>
                    </m:oMathPara>
                  </a14:m>
                  <a:endParaRPr lang="ja-JP" altLang="en-US" dirty="0">
                    <a:solidFill>
                      <a:schemeClr val="tx1"/>
                    </a:solidFill>
                  </a:endParaRPr>
                </a:p>
              </p:txBody>
            </p:sp>
          </mc:Choice>
          <mc:Fallback xmlns="">
            <p:sp>
              <p:nvSpPr>
                <p:cNvPr id="262" name="正方形/長方形 261">
                  <a:extLst>
                    <a:ext uri="{FF2B5EF4-FFF2-40B4-BE49-F238E27FC236}">
                      <a16:creationId xmlns:a16="http://schemas.microsoft.com/office/drawing/2014/main" id="{CDFED59A-0A41-4877-9953-C670EC7FC6D9}"/>
                    </a:ext>
                  </a:extLst>
                </p:cNvPr>
                <p:cNvSpPr>
                  <a:spLocks noRot="1" noChangeAspect="1" noMove="1" noResize="1" noEditPoints="1" noAdjustHandles="1" noChangeArrowheads="1" noChangeShapeType="1" noTextEdit="1"/>
                </p:cNvSpPr>
                <p:nvPr/>
              </p:nvSpPr>
              <p:spPr>
                <a:xfrm>
                  <a:off x="2168523" y="4953018"/>
                  <a:ext cx="383438" cy="276999"/>
                </a:xfrm>
                <a:prstGeom prst="rect">
                  <a:avLst/>
                </a:prstGeom>
                <a:blipFill>
                  <a:blip r:embed="rId3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8CA90D6E-1877-409C-BC14-52A22A4B8425}"/>
                    </a:ext>
                  </a:extLst>
                </p:cNvPr>
                <p:cNvSpPr txBox="1"/>
                <p:nvPr/>
              </p:nvSpPr>
              <p:spPr>
                <a:xfrm>
                  <a:off x="2590816" y="4884424"/>
                  <a:ext cx="42351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pt-BR" altLang="ja-JP" sz="1200" i="1" smtClean="0">
                            <a:latin typeface="Cambria Math" panose="02040503050406030204" pitchFamily="18" charset="0"/>
                          </a:rPr>
                          <m:t>𝑓</m:t>
                        </m:r>
                        <m:d>
                          <m:dPr>
                            <m:ctrlPr>
                              <a:rPr kumimoji="1" lang="pt-BR" altLang="ja-JP" sz="1200" i="1" smtClean="0">
                                <a:latin typeface="Cambria Math" panose="02040503050406030204" pitchFamily="18" charset="0"/>
                              </a:rPr>
                            </m:ctrlPr>
                          </m:dPr>
                          <m:e>
                            <m:sSub>
                              <m:sSubPr>
                                <m:ctrlPr>
                                  <a:rPr kumimoji="1" lang="pt-BR" altLang="ja-JP" sz="1200" i="1" smtClean="0">
                                    <a:solidFill>
                                      <a:schemeClr val="tx1"/>
                                    </a:solidFill>
                                    <a:latin typeface="Cambria Math" panose="02040503050406030204" pitchFamily="18" charset="0"/>
                                  </a:rPr>
                                </m:ctrlPr>
                              </m:sSubPr>
                              <m:e>
                                <m:r>
                                  <a:rPr kumimoji="1" lang="en-US" altLang="ja-JP" sz="1200" i="1">
                                    <a:solidFill>
                                      <a:schemeClr val="tx1"/>
                                    </a:solidFill>
                                    <a:latin typeface="Cambria Math" panose="02040503050406030204" pitchFamily="18" charset="0"/>
                                  </a:rPr>
                                  <m:t>𝑢</m:t>
                                </m:r>
                              </m:e>
                              <m:sub>
                                <m:r>
                                  <a:rPr kumimoji="1" lang="pt-BR" altLang="ja-JP" sz="1200" i="1">
                                    <a:solidFill>
                                      <a:schemeClr val="tx1"/>
                                    </a:solidFill>
                                    <a:latin typeface="Cambria Math" panose="02040503050406030204" pitchFamily="18" charset="0"/>
                                  </a:rPr>
                                  <m:t>0</m:t>
                                </m:r>
                              </m:sub>
                            </m:sSub>
                          </m:e>
                        </m:d>
                      </m:oMath>
                    </m:oMathPara>
                  </a14:m>
                  <a:endParaRPr kumimoji="1" lang="ja-JP" altLang="en-US" sz="1200" dirty="0"/>
                </a:p>
              </p:txBody>
            </p:sp>
          </mc:Choice>
          <mc:Fallback xmlns="">
            <p:sp>
              <p:nvSpPr>
                <p:cNvPr id="263" name="テキスト ボックス 262">
                  <a:extLst>
                    <a:ext uri="{FF2B5EF4-FFF2-40B4-BE49-F238E27FC236}">
                      <a16:creationId xmlns:a16="http://schemas.microsoft.com/office/drawing/2014/main" id="{8CA90D6E-1877-409C-BC14-52A22A4B8425}"/>
                    </a:ext>
                  </a:extLst>
                </p:cNvPr>
                <p:cNvSpPr txBox="1">
                  <a:spLocks noRot="1" noChangeAspect="1" noMove="1" noResize="1" noEditPoints="1" noAdjustHandles="1" noChangeArrowheads="1" noChangeShapeType="1" noTextEdit="1"/>
                </p:cNvSpPr>
                <p:nvPr/>
              </p:nvSpPr>
              <p:spPr>
                <a:xfrm>
                  <a:off x="2590816" y="4884424"/>
                  <a:ext cx="423516" cy="184666"/>
                </a:xfrm>
                <a:prstGeom prst="rect">
                  <a:avLst/>
                </a:prstGeom>
                <a:blipFill>
                  <a:blip r:embed="rId31"/>
                  <a:stretch>
                    <a:fillRect l="-11594" b="-322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4" name="テキスト ボックス 263">
                  <a:extLst>
                    <a:ext uri="{FF2B5EF4-FFF2-40B4-BE49-F238E27FC236}">
                      <a16:creationId xmlns:a16="http://schemas.microsoft.com/office/drawing/2014/main" id="{50308BC7-F090-4041-ADC7-23650102246D}"/>
                    </a:ext>
                  </a:extLst>
                </p:cNvPr>
                <p:cNvSpPr txBox="1"/>
                <p:nvPr/>
              </p:nvSpPr>
              <p:spPr>
                <a:xfrm>
                  <a:off x="1184807" y="6005749"/>
                  <a:ext cx="92092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a:latin typeface="Cambria Math" panose="02040503050406030204" pitchFamily="18" charset="0"/>
                              </a:rPr>
                            </m:ctrlPr>
                          </m:sSubPr>
                          <m:e>
                            <m:r>
                              <m:rPr>
                                <m:sty m:val="p"/>
                              </m:rPr>
                              <a:rPr kumimoji="1" lang="en-US" altLang="ja-JP" sz="1200" i="1" smtClean="0">
                                <a:latin typeface="Cambria Math" panose="02040503050406030204" pitchFamily="18" charset="0"/>
                              </a:rPr>
                              <m:t>y</m:t>
                            </m:r>
                          </m:e>
                          <m:sub>
                            <m:r>
                              <a:rPr kumimoji="1" lang="en-US" altLang="ja-JP" sz="1200" i="1">
                                <a:latin typeface="Cambria Math" panose="02040503050406030204" pitchFamily="18" charset="0"/>
                              </a:rPr>
                              <m:t>0</m:t>
                            </m:r>
                          </m:sub>
                        </m:sSub>
                        <m:r>
                          <a:rPr kumimoji="1" lang="pt-BR" altLang="ja-JP" sz="1200" i="1">
                            <a:latin typeface="Cambria Math" panose="02040503050406030204" pitchFamily="18" charset="0"/>
                          </a:rPr>
                          <m:t>=</m:t>
                        </m:r>
                        <m:r>
                          <a:rPr kumimoji="1" lang="pt-BR" altLang="ja-JP" sz="1200" i="1">
                            <a:latin typeface="Cambria Math" panose="02040503050406030204" pitchFamily="18" charset="0"/>
                          </a:rPr>
                          <m:t>𝑓</m:t>
                        </m:r>
                        <m:d>
                          <m:dPr>
                            <m:ctrlPr>
                              <a:rPr kumimoji="1" lang="pt-BR" altLang="ja-JP" sz="1200" i="1">
                                <a:latin typeface="Cambria Math" panose="02040503050406030204" pitchFamily="18" charset="0"/>
                              </a:rPr>
                            </m:ctrlPr>
                          </m:dPr>
                          <m:e>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𝑢</m:t>
                                </m:r>
                              </m:e>
                              <m:sub>
                                <m:r>
                                  <a:rPr kumimoji="1" lang="pt-BR" altLang="ja-JP" sz="1200" i="1">
                                    <a:latin typeface="Cambria Math" panose="02040503050406030204" pitchFamily="18" charset="0"/>
                                  </a:rPr>
                                  <m:t>0</m:t>
                                </m:r>
                              </m:sub>
                            </m:sSub>
                          </m:e>
                        </m:d>
                      </m:oMath>
                    </m:oMathPara>
                  </a14:m>
                  <a:endParaRPr kumimoji="1" lang="ja-JP" altLang="en-US" sz="1200" dirty="0"/>
                </a:p>
              </p:txBody>
            </p:sp>
          </mc:Choice>
          <mc:Fallback xmlns="">
            <p:sp>
              <p:nvSpPr>
                <p:cNvPr id="264" name="テキスト ボックス 263">
                  <a:extLst>
                    <a:ext uri="{FF2B5EF4-FFF2-40B4-BE49-F238E27FC236}">
                      <a16:creationId xmlns:a16="http://schemas.microsoft.com/office/drawing/2014/main" id="{50308BC7-F090-4041-ADC7-23650102246D}"/>
                    </a:ext>
                  </a:extLst>
                </p:cNvPr>
                <p:cNvSpPr txBox="1">
                  <a:spLocks noRot="1" noChangeAspect="1" noMove="1" noResize="1" noEditPoints="1" noAdjustHandles="1" noChangeArrowheads="1" noChangeShapeType="1" noTextEdit="1"/>
                </p:cNvSpPr>
                <p:nvPr/>
              </p:nvSpPr>
              <p:spPr>
                <a:xfrm>
                  <a:off x="1184807" y="6005749"/>
                  <a:ext cx="920926" cy="184666"/>
                </a:xfrm>
                <a:prstGeom prst="rect">
                  <a:avLst/>
                </a:prstGeom>
                <a:blipFill>
                  <a:blip r:embed="rId32"/>
                  <a:stretch>
                    <a:fillRect b="-36667"/>
                  </a:stretch>
                </a:blipFill>
              </p:spPr>
              <p:txBody>
                <a:bodyPr/>
                <a:lstStyle/>
                <a:p>
                  <a:r>
                    <a:rPr lang="ja-JP" altLang="en-US">
                      <a:noFill/>
                    </a:rPr>
                    <a:t> </a:t>
                  </a:r>
                </a:p>
              </p:txBody>
            </p:sp>
          </mc:Fallback>
        </mc:AlternateContent>
        <p:sp>
          <p:nvSpPr>
            <p:cNvPr id="265" name="正方形/長方形 264">
              <a:extLst>
                <a:ext uri="{FF2B5EF4-FFF2-40B4-BE49-F238E27FC236}">
                  <a16:creationId xmlns:a16="http://schemas.microsoft.com/office/drawing/2014/main" id="{39C67910-5B14-4375-B98F-0F79AB496E86}"/>
                </a:ext>
              </a:extLst>
            </p:cNvPr>
            <p:cNvSpPr/>
            <p:nvPr/>
          </p:nvSpPr>
          <p:spPr>
            <a:xfrm>
              <a:off x="1052369" y="4265883"/>
              <a:ext cx="2634090" cy="2084117"/>
            </a:xfrm>
            <a:prstGeom prst="rect">
              <a:avLst/>
            </a:prstGeom>
            <a:no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grpSp>
      <p:sp>
        <p:nvSpPr>
          <p:cNvPr id="266" name="正方形/長方形 265">
            <a:extLst>
              <a:ext uri="{FF2B5EF4-FFF2-40B4-BE49-F238E27FC236}">
                <a16:creationId xmlns:a16="http://schemas.microsoft.com/office/drawing/2014/main" id="{EBE0A645-B49F-444A-9300-453BD0EB5DBF}"/>
              </a:ext>
            </a:extLst>
          </p:cNvPr>
          <p:cNvSpPr/>
          <p:nvPr/>
        </p:nvSpPr>
        <p:spPr>
          <a:xfrm>
            <a:off x="4715531" y="2118005"/>
            <a:ext cx="540805" cy="336065"/>
          </a:xfrm>
          <a:prstGeom prst="rect">
            <a:avLst/>
          </a:prstGeom>
          <a:noFill/>
          <a:ln w="9525">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Tree>
    <p:extLst>
      <p:ext uri="{BB962C8B-B14F-4D97-AF65-F5344CB8AC3E}">
        <p14:creationId xmlns:p14="http://schemas.microsoft.com/office/powerpoint/2010/main" val="392468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527D99-40A8-4703-9578-72F409D59EB9}"/>
              </a:ext>
            </a:extLst>
          </p:cNvPr>
          <p:cNvSpPr>
            <a:spLocks noGrp="1"/>
          </p:cNvSpPr>
          <p:nvPr>
            <p:ph type="sldNum" sz="quarter" idx="4"/>
          </p:nvPr>
        </p:nvSpPr>
        <p:spPr/>
        <p:txBody>
          <a:bodyPr/>
          <a:lstStyle/>
          <a:p>
            <a:fld id="{9415C552-2568-46D4-A4ED-2F86E9B30B54}" type="slidenum">
              <a:rPr kumimoji="1" lang="ja-JP" altLang="en-US" smtClean="0"/>
              <a:t>6</a:t>
            </a:fld>
            <a:endParaRPr kumimoji="1" lang="ja-JP" altLang="en-US"/>
          </a:p>
        </p:txBody>
      </p:sp>
      <p:sp>
        <p:nvSpPr>
          <p:cNvPr id="3" name="フッター プレースホルダー 2">
            <a:extLst>
              <a:ext uri="{FF2B5EF4-FFF2-40B4-BE49-F238E27FC236}">
                <a16:creationId xmlns:a16="http://schemas.microsoft.com/office/drawing/2014/main" id="{75699B19-5616-4F15-8BB5-5DAE1A77CDB8}"/>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B1F7F377-D4D3-45CB-A089-92E9A96C2084}"/>
              </a:ext>
            </a:extLst>
          </p:cNvPr>
          <p:cNvSpPr>
            <a:spLocks noGrp="1"/>
          </p:cNvSpPr>
          <p:nvPr>
            <p:ph type="body" sz="quarter" idx="10"/>
          </p:nvPr>
        </p:nvSpPr>
        <p:spPr/>
        <p:txBody>
          <a:bodyPr/>
          <a:lstStyle/>
          <a:p>
            <a:r>
              <a:rPr lang="ja-JP" altLang="en-US" dirty="0"/>
              <a:t>ネットワーク内の計算処理</a:t>
            </a:r>
          </a:p>
        </p:txBody>
      </p:sp>
      <p:sp>
        <p:nvSpPr>
          <p:cNvPr id="6" name="楕円 5">
            <a:extLst>
              <a:ext uri="{FF2B5EF4-FFF2-40B4-BE49-F238E27FC236}">
                <a16:creationId xmlns:a16="http://schemas.microsoft.com/office/drawing/2014/main" id="{36357E4C-E950-4FBB-A450-52BDE6920DCD}"/>
              </a:ext>
            </a:extLst>
          </p:cNvPr>
          <p:cNvSpPr/>
          <p:nvPr/>
        </p:nvSpPr>
        <p:spPr>
          <a:xfrm>
            <a:off x="4100409" y="2610258"/>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 name="楕円 6">
            <a:extLst>
              <a:ext uri="{FF2B5EF4-FFF2-40B4-BE49-F238E27FC236}">
                <a16:creationId xmlns:a16="http://schemas.microsoft.com/office/drawing/2014/main" id="{B3C7F1C2-016C-4A53-A379-08048D76876B}"/>
              </a:ext>
            </a:extLst>
          </p:cNvPr>
          <p:cNvSpPr/>
          <p:nvPr/>
        </p:nvSpPr>
        <p:spPr>
          <a:xfrm>
            <a:off x="4100409" y="290201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 name="楕円 7">
            <a:extLst>
              <a:ext uri="{FF2B5EF4-FFF2-40B4-BE49-F238E27FC236}">
                <a16:creationId xmlns:a16="http://schemas.microsoft.com/office/drawing/2014/main" id="{073001CC-7FBE-46B3-9C1A-8372A454AE0D}"/>
              </a:ext>
            </a:extLst>
          </p:cNvPr>
          <p:cNvSpPr/>
          <p:nvPr/>
        </p:nvSpPr>
        <p:spPr>
          <a:xfrm>
            <a:off x="4100409" y="319377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 name="楕円 8">
            <a:extLst>
              <a:ext uri="{FF2B5EF4-FFF2-40B4-BE49-F238E27FC236}">
                <a16:creationId xmlns:a16="http://schemas.microsoft.com/office/drawing/2014/main" id="{CF353EEE-0FAB-4D4E-A51E-01C9A610D128}"/>
              </a:ext>
            </a:extLst>
          </p:cNvPr>
          <p:cNvSpPr/>
          <p:nvPr/>
        </p:nvSpPr>
        <p:spPr>
          <a:xfrm>
            <a:off x="4100409" y="377670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 name="直線コネクタ 9">
            <a:extLst>
              <a:ext uri="{FF2B5EF4-FFF2-40B4-BE49-F238E27FC236}">
                <a16:creationId xmlns:a16="http://schemas.microsoft.com/office/drawing/2014/main" id="{FCBDFA12-14B5-4ED6-ADD3-790D1BEFF039}"/>
              </a:ext>
            </a:extLst>
          </p:cNvPr>
          <p:cNvCxnSpPr/>
          <p:nvPr/>
        </p:nvCxnSpPr>
        <p:spPr>
          <a:xfrm>
            <a:off x="4221050" y="3494900"/>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1" name="楕円 10">
            <a:extLst>
              <a:ext uri="{FF2B5EF4-FFF2-40B4-BE49-F238E27FC236}">
                <a16:creationId xmlns:a16="http://schemas.microsoft.com/office/drawing/2014/main" id="{B2A4D1AC-47C7-42F9-B3D9-A800B90CA4A1}"/>
              </a:ext>
            </a:extLst>
          </p:cNvPr>
          <p:cNvSpPr/>
          <p:nvPr/>
        </p:nvSpPr>
        <p:spPr>
          <a:xfrm>
            <a:off x="4864615" y="217478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 name="楕円 11">
            <a:extLst>
              <a:ext uri="{FF2B5EF4-FFF2-40B4-BE49-F238E27FC236}">
                <a16:creationId xmlns:a16="http://schemas.microsoft.com/office/drawing/2014/main" id="{A4520590-0B7F-44EC-98C7-7C79B7D2F9AA}"/>
              </a:ext>
            </a:extLst>
          </p:cNvPr>
          <p:cNvSpPr/>
          <p:nvPr/>
        </p:nvSpPr>
        <p:spPr>
          <a:xfrm>
            <a:off x="4864615" y="274756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3" name="楕円 12">
            <a:extLst>
              <a:ext uri="{FF2B5EF4-FFF2-40B4-BE49-F238E27FC236}">
                <a16:creationId xmlns:a16="http://schemas.microsoft.com/office/drawing/2014/main" id="{961A4DEB-69CD-4B96-81C7-CDF02C35BA7F}"/>
              </a:ext>
            </a:extLst>
          </p:cNvPr>
          <p:cNvSpPr/>
          <p:nvPr/>
        </p:nvSpPr>
        <p:spPr>
          <a:xfrm>
            <a:off x="4864615" y="328999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4" name="楕円 13">
            <a:extLst>
              <a:ext uri="{FF2B5EF4-FFF2-40B4-BE49-F238E27FC236}">
                <a16:creationId xmlns:a16="http://schemas.microsoft.com/office/drawing/2014/main" id="{927CBC4C-E36F-439E-A562-3A7594197B18}"/>
              </a:ext>
            </a:extLst>
          </p:cNvPr>
          <p:cNvSpPr/>
          <p:nvPr/>
        </p:nvSpPr>
        <p:spPr>
          <a:xfrm>
            <a:off x="4864615" y="415524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5" name="直線コネクタ 14">
            <a:extLst>
              <a:ext uri="{FF2B5EF4-FFF2-40B4-BE49-F238E27FC236}">
                <a16:creationId xmlns:a16="http://schemas.microsoft.com/office/drawing/2014/main" id="{D6EA3AA1-0D70-4F9A-898C-A9BDC053F344}"/>
              </a:ext>
            </a:extLst>
          </p:cNvPr>
          <p:cNvCxnSpPr/>
          <p:nvPr/>
        </p:nvCxnSpPr>
        <p:spPr>
          <a:xfrm>
            <a:off x="4985256" y="3873440"/>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6" name="楕円 15">
            <a:extLst>
              <a:ext uri="{FF2B5EF4-FFF2-40B4-BE49-F238E27FC236}">
                <a16:creationId xmlns:a16="http://schemas.microsoft.com/office/drawing/2014/main" id="{BECA384D-B1EA-4607-BD05-6B8BD0ABF1EE}"/>
              </a:ext>
            </a:extLst>
          </p:cNvPr>
          <p:cNvSpPr/>
          <p:nvPr/>
        </p:nvSpPr>
        <p:spPr>
          <a:xfrm>
            <a:off x="4864615" y="357231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7" name="楕円 16">
            <a:extLst>
              <a:ext uri="{FF2B5EF4-FFF2-40B4-BE49-F238E27FC236}">
                <a16:creationId xmlns:a16="http://schemas.microsoft.com/office/drawing/2014/main" id="{177FA9E4-7DF0-44D8-832F-4A5CA6C17F3A}"/>
              </a:ext>
            </a:extLst>
          </p:cNvPr>
          <p:cNvSpPr/>
          <p:nvPr/>
        </p:nvSpPr>
        <p:spPr>
          <a:xfrm>
            <a:off x="5633848" y="297996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8" name="楕円 17">
            <a:extLst>
              <a:ext uri="{FF2B5EF4-FFF2-40B4-BE49-F238E27FC236}">
                <a16:creationId xmlns:a16="http://schemas.microsoft.com/office/drawing/2014/main" id="{1788BAE8-0C13-41EA-9402-DB420A6823FD}"/>
              </a:ext>
            </a:extLst>
          </p:cNvPr>
          <p:cNvSpPr/>
          <p:nvPr/>
        </p:nvSpPr>
        <p:spPr>
          <a:xfrm>
            <a:off x="5633848" y="326176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9" name="楕円 18">
            <a:extLst>
              <a:ext uri="{FF2B5EF4-FFF2-40B4-BE49-F238E27FC236}">
                <a16:creationId xmlns:a16="http://schemas.microsoft.com/office/drawing/2014/main" id="{25C5967B-3455-495E-8791-7BAC7BDE3753}"/>
              </a:ext>
            </a:extLst>
          </p:cNvPr>
          <p:cNvSpPr/>
          <p:nvPr/>
        </p:nvSpPr>
        <p:spPr>
          <a:xfrm>
            <a:off x="5633848" y="3866917"/>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20" name="直線コネクタ 19">
            <a:extLst>
              <a:ext uri="{FF2B5EF4-FFF2-40B4-BE49-F238E27FC236}">
                <a16:creationId xmlns:a16="http://schemas.microsoft.com/office/drawing/2014/main" id="{69C994F3-C7E6-4EC7-A7C8-8B404F05D450}"/>
              </a:ext>
            </a:extLst>
          </p:cNvPr>
          <p:cNvCxnSpPr/>
          <p:nvPr/>
        </p:nvCxnSpPr>
        <p:spPr>
          <a:xfrm>
            <a:off x="5754489" y="3585112"/>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1" name="楕円 20">
            <a:extLst>
              <a:ext uri="{FF2B5EF4-FFF2-40B4-BE49-F238E27FC236}">
                <a16:creationId xmlns:a16="http://schemas.microsoft.com/office/drawing/2014/main" id="{7861BD4A-040D-4423-8830-A614C210F649}"/>
              </a:ext>
            </a:extLst>
          </p:cNvPr>
          <p:cNvSpPr/>
          <p:nvPr/>
        </p:nvSpPr>
        <p:spPr>
          <a:xfrm>
            <a:off x="6440783" y="266829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2" name="楕円 21">
            <a:extLst>
              <a:ext uri="{FF2B5EF4-FFF2-40B4-BE49-F238E27FC236}">
                <a16:creationId xmlns:a16="http://schemas.microsoft.com/office/drawing/2014/main" id="{BAADF826-09D3-4CB3-A2F5-7CB953A480D3}"/>
              </a:ext>
            </a:extLst>
          </p:cNvPr>
          <p:cNvSpPr/>
          <p:nvPr/>
        </p:nvSpPr>
        <p:spPr>
          <a:xfrm>
            <a:off x="6440783" y="2965028"/>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 name="楕円 22">
            <a:extLst>
              <a:ext uri="{FF2B5EF4-FFF2-40B4-BE49-F238E27FC236}">
                <a16:creationId xmlns:a16="http://schemas.microsoft.com/office/drawing/2014/main" id="{52CAD26C-1AC8-4903-9709-4E1338BFE00E}"/>
              </a:ext>
            </a:extLst>
          </p:cNvPr>
          <p:cNvSpPr/>
          <p:nvPr/>
        </p:nvSpPr>
        <p:spPr>
          <a:xfrm>
            <a:off x="6440783" y="3570181"/>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4" name="直線コネクタ 23">
            <a:extLst>
              <a:ext uri="{FF2B5EF4-FFF2-40B4-BE49-F238E27FC236}">
                <a16:creationId xmlns:a16="http://schemas.microsoft.com/office/drawing/2014/main" id="{AB48C14A-7465-4B27-86D2-5E53EF3614FE}"/>
              </a:ext>
            </a:extLst>
          </p:cNvPr>
          <p:cNvCxnSpPr/>
          <p:nvPr/>
        </p:nvCxnSpPr>
        <p:spPr>
          <a:xfrm>
            <a:off x="6561424" y="3288376"/>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5" name="楕円 24">
            <a:extLst>
              <a:ext uri="{FF2B5EF4-FFF2-40B4-BE49-F238E27FC236}">
                <a16:creationId xmlns:a16="http://schemas.microsoft.com/office/drawing/2014/main" id="{11D363AB-A475-4636-B6A0-CB4770762686}"/>
              </a:ext>
            </a:extLst>
          </p:cNvPr>
          <p:cNvSpPr/>
          <p:nvPr/>
        </p:nvSpPr>
        <p:spPr>
          <a:xfrm>
            <a:off x="4864615" y="302045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 name="楕円 25">
            <a:extLst>
              <a:ext uri="{FF2B5EF4-FFF2-40B4-BE49-F238E27FC236}">
                <a16:creationId xmlns:a16="http://schemas.microsoft.com/office/drawing/2014/main" id="{80E610CD-1C98-44EE-A421-4758143FCF57}"/>
              </a:ext>
            </a:extLst>
          </p:cNvPr>
          <p:cNvSpPr/>
          <p:nvPr/>
        </p:nvSpPr>
        <p:spPr>
          <a:xfrm>
            <a:off x="5633848" y="2691112"/>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7" name="楕円 26">
            <a:extLst>
              <a:ext uri="{FF2B5EF4-FFF2-40B4-BE49-F238E27FC236}">
                <a16:creationId xmlns:a16="http://schemas.microsoft.com/office/drawing/2014/main" id="{64DD3C01-0566-4E23-A237-BD3D8CCAA740}"/>
              </a:ext>
            </a:extLst>
          </p:cNvPr>
          <p:cNvSpPr/>
          <p:nvPr/>
        </p:nvSpPr>
        <p:spPr>
          <a:xfrm>
            <a:off x="5633848" y="240053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8" name="楕円 27">
            <a:extLst>
              <a:ext uri="{FF2B5EF4-FFF2-40B4-BE49-F238E27FC236}">
                <a16:creationId xmlns:a16="http://schemas.microsoft.com/office/drawing/2014/main" id="{E01B9C8C-A716-4E5C-81C0-991B4FFBEDF5}"/>
              </a:ext>
            </a:extLst>
          </p:cNvPr>
          <p:cNvSpPr/>
          <p:nvPr/>
        </p:nvSpPr>
        <p:spPr>
          <a:xfrm>
            <a:off x="4864615" y="2463017"/>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9" name="楕円 28">
            <a:extLst>
              <a:ext uri="{FF2B5EF4-FFF2-40B4-BE49-F238E27FC236}">
                <a16:creationId xmlns:a16="http://schemas.microsoft.com/office/drawing/2014/main" id="{B8AA0AF3-F367-43D7-87E0-5DE177E30A90}"/>
              </a:ext>
            </a:extLst>
          </p:cNvPr>
          <p:cNvSpPr/>
          <p:nvPr/>
        </p:nvSpPr>
        <p:spPr>
          <a:xfrm>
            <a:off x="7224577" y="265833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0" name="楕円 29">
            <a:extLst>
              <a:ext uri="{FF2B5EF4-FFF2-40B4-BE49-F238E27FC236}">
                <a16:creationId xmlns:a16="http://schemas.microsoft.com/office/drawing/2014/main" id="{A7C3EB60-39A7-4EFE-A8EF-69D34CCBB413}"/>
              </a:ext>
            </a:extLst>
          </p:cNvPr>
          <p:cNvSpPr/>
          <p:nvPr/>
        </p:nvSpPr>
        <p:spPr>
          <a:xfrm>
            <a:off x="7224577" y="356022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1" name="直線矢印コネクタ 30">
            <a:extLst>
              <a:ext uri="{FF2B5EF4-FFF2-40B4-BE49-F238E27FC236}">
                <a16:creationId xmlns:a16="http://schemas.microsoft.com/office/drawing/2014/main" id="{6ECCA69D-0F07-4454-8E8A-D066833D39F9}"/>
              </a:ext>
            </a:extLst>
          </p:cNvPr>
          <p:cNvCxnSpPr>
            <a:cxnSpLocks/>
            <a:stCxn id="6" idx="6"/>
            <a:endCxn id="11" idx="2"/>
          </p:cNvCxnSpPr>
          <p:nvPr/>
        </p:nvCxnSpPr>
        <p:spPr>
          <a:xfrm flipV="1">
            <a:off x="4341691" y="2287709"/>
            <a:ext cx="522924" cy="43547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2" name="直線矢印コネクタ 31">
            <a:extLst>
              <a:ext uri="{FF2B5EF4-FFF2-40B4-BE49-F238E27FC236}">
                <a16:creationId xmlns:a16="http://schemas.microsoft.com/office/drawing/2014/main" id="{F5E5BC9A-FA09-4C3F-B699-E76FDADC4BF8}"/>
              </a:ext>
            </a:extLst>
          </p:cNvPr>
          <p:cNvCxnSpPr>
            <a:cxnSpLocks/>
            <a:stCxn id="6" idx="6"/>
            <a:endCxn id="28" idx="2"/>
          </p:cNvCxnSpPr>
          <p:nvPr/>
        </p:nvCxnSpPr>
        <p:spPr>
          <a:xfrm flipV="1">
            <a:off x="4341691" y="2575940"/>
            <a:ext cx="522924" cy="14724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0920D6BF-5B42-44E2-8999-874C14D23E07}"/>
              </a:ext>
            </a:extLst>
          </p:cNvPr>
          <p:cNvCxnSpPr>
            <a:cxnSpLocks/>
            <a:stCxn id="6" idx="6"/>
            <a:endCxn id="12" idx="2"/>
          </p:cNvCxnSpPr>
          <p:nvPr/>
        </p:nvCxnSpPr>
        <p:spPr>
          <a:xfrm>
            <a:off x="4341691" y="2723181"/>
            <a:ext cx="522924" cy="13730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4" name="直線矢印コネクタ 33">
            <a:extLst>
              <a:ext uri="{FF2B5EF4-FFF2-40B4-BE49-F238E27FC236}">
                <a16:creationId xmlns:a16="http://schemas.microsoft.com/office/drawing/2014/main" id="{78051B92-DB1A-4D45-B9AD-09B7716A2F1E}"/>
              </a:ext>
            </a:extLst>
          </p:cNvPr>
          <p:cNvCxnSpPr>
            <a:cxnSpLocks/>
            <a:stCxn id="6" idx="6"/>
            <a:endCxn id="25" idx="2"/>
          </p:cNvCxnSpPr>
          <p:nvPr/>
        </p:nvCxnSpPr>
        <p:spPr>
          <a:xfrm>
            <a:off x="4341691" y="2723181"/>
            <a:ext cx="522924" cy="41019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5" name="直線矢印コネクタ 34">
            <a:extLst>
              <a:ext uri="{FF2B5EF4-FFF2-40B4-BE49-F238E27FC236}">
                <a16:creationId xmlns:a16="http://schemas.microsoft.com/office/drawing/2014/main" id="{D1576718-929D-45C3-AB3C-B3B8819D1025}"/>
              </a:ext>
            </a:extLst>
          </p:cNvPr>
          <p:cNvCxnSpPr>
            <a:cxnSpLocks/>
            <a:stCxn id="6" idx="6"/>
            <a:endCxn id="13" idx="2"/>
          </p:cNvCxnSpPr>
          <p:nvPr/>
        </p:nvCxnSpPr>
        <p:spPr>
          <a:xfrm>
            <a:off x="4341691" y="2723181"/>
            <a:ext cx="522924" cy="67973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6" name="直線矢印コネクタ 35">
            <a:extLst>
              <a:ext uri="{FF2B5EF4-FFF2-40B4-BE49-F238E27FC236}">
                <a16:creationId xmlns:a16="http://schemas.microsoft.com/office/drawing/2014/main" id="{80DD5D0A-00B2-4F2A-8BC4-6D56915C1290}"/>
              </a:ext>
            </a:extLst>
          </p:cNvPr>
          <p:cNvCxnSpPr>
            <a:cxnSpLocks/>
            <a:stCxn id="6" idx="6"/>
            <a:endCxn id="16" idx="2"/>
          </p:cNvCxnSpPr>
          <p:nvPr/>
        </p:nvCxnSpPr>
        <p:spPr>
          <a:xfrm>
            <a:off x="4341691" y="2723181"/>
            <a:ext cx="522924" cy="96205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4C48A39A-C66E-48C2-9D11-2EA35CDA1379}"/>
              </a:ext>
            </a:extLst>
          </p:cNvPr>
          <p:cNvCxnSpPr>
            <a:cxnSpLocks/>
            <a:stCxn id="6" idx="6"/>
            <a:endCxn id="14" idx="2"/>
          </p:cNvCxnSpPr>
          <p:nvPr/>
        </p:nvCxnSpPr>
        <p:spPr>
          <a:xfrm>
            <a:off x="4341691" y="2723181"/>
            <a:ext cx="522924" cy="154498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76443237-D840-47F5-96C0-0E8804B83534}"/>
              </a:ext>
            </a:extLst>
          </p:cNvPr>
          <p:cNvCxnSpPr>
            <a:cxnSpLocks/>
            <a:stCxn id="7" idx="6"/>
            <a:endCxn id="11" idx="2"/>
          </p:cNvCxnSpPr>
          <p:nvPr/>
        </p:nvCxnSpPr>
        <p:spPr>
          <a:xfrm flipV="1">
            <a:off x="4341691" y="2287709"/>
            <a:ext cx="522924" cy="7272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AE9073E4-5CAB-4263-9E07-E9ECF40D1838}"/>
              </a:ext>
            </a:extLst>
          </p:cNvPr>
          <p:cNvCxnSpPr>
            <a:cxnSpLocks/>
            <a:stCxn id="7" idx="6"/>
            <a:endCxn id="28" idx="2"/>
          </p:cNvCxnSpPr>
          <p:nvPr/>
        </p:nvCxnSpPr>
        <p:spPr>
          <a:xfrm flipV="1">
            <a:off x="4341691" y="2575940"/>
            <a:ext cx="522924" cy="43899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0" name="直線矢印コネクタ 39">
            <a:extLst>
              <a:ext uri="{FF2B5EF4-FFF2-40B4-BE49-F238E27FC236}">
                <a16:creationId xmlns:a16="http://schemas.microsoft.com/office/drawing/2014/main" id="{AF271226-11F9-4007-A784-9FFBC80981A3}"/>
              </a:ext>
            </a:extLst>
          </p:cNvPr>
          <p:cNvCxnSpPr>
            <a:cxnSpLocks/>
            <a:stCxn id="7" idx="6"/>
            <a:endCxn id="12" idx="2"/>
          </p:cNvCxnSpPr>
          <p:nvPr/>
        </p:nvCxnSpPr>
        <p:spPr>
          <a:xfrm flipV="1">
            <a:off x="4341691" y="2860487"/>
            <a:ext cx="522924" cy="15445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1" name="直線矢印コネクタ 40">
            <a:extLst>
              <a:ext uri="{FF2B5EF4-FFF2-40B4-BE49-F238E27FC236}">
                <a16:creationId xmlns:a16="http://schemas.microsoft.com/office/drawing/2014/main" id="{D8487197-1FE0-4AD0-A1B7-729C1C2B2592}"/>
              </a:ext>
            </a:extLst>
          </p:cNvPr>
          <p:cNvCxnSpPr>
            <a:cxnSpLocks/>
            <a:stCxn id="7" idx="6"/>
            <a:endCxn id="25" idx="2"/>
          </p:cNvCxnSpPr>
          <p:nvPr/>
        </p:nvCxnSpPr>
        <p:spPr>
          <a:xfrm>
            <a:off x="4341691" y="3014939"/>
            <a:ext cx="522924" cy="11843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a:extLst>
              <a:ext uri="{FF2B5EF4-FFF2-40B4-BE49-F238E27FC236}">
                <a16:creationId xmlns:a16="http://schemas.microsoft.com/office/drawing/2014/main" id="{8F564E1C-5D13-4FF6-8F9E-41B0C3ED43D6}"/>
              </a:ext>
            </a:extLst>
          </p:cNvPr>
          <p:cNvCxnSpPr>
            <a:cxnSpLocks/>
            <a:stCxn id="7" idx="6"/>
            <a:endCxn id="13" idx="2"/>
          </p:cNvCxnSpPr>
          <p:nvPr/>
        </p:nvCxnSpPr>
        <p:spPr>
          <a:xfrm>
            <a:off x="4341691" y="3014939"/>
            <a:ext cx="522924" cy="38797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17954DD-A745-4FC8-B26B-15E742BB972D}"/>
              </a:ext>
            </a:extLst>
          </p:cNvPr>
          <p:cNvCxnSpPr>
            <a:cxnSpLocks/>
            <a:stCxn id="7" idx="6"/>
            <a:endCxn id="16" idx="2"/>
          </p:cNvCxnSpPr>
          <p:nvPr/>
        </p:nvCxnSpPr>
        <p:spPr>
          <a:xfrm>
            <a:off x="4341691" y="3014939"/>
            <a:ext cx="522924" cy="67029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81223211-2D63-4C14-AA8E-9E6A1F70B0F9}"/>
              </a:ext>
            </a:extLst>
          </p:cNvPr>
          <p:cNvCxnSpPr>
            <a:cxnSpLocks/>
            <a:stCxn id="7" idx="6"/>
            <a:endCxn id="14" idx="2"/>
          </p:cNvCxnSpPr>
          <p:nvPr/>
        </p:nvCxnSpPr>
        <p:spPr>
          <a:xfrm>
            <a:off x="4341691" y="3014939"/>
            <a:ext cx="522924" cy="125322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D5D2FF75-A80C-4405-8C2A-F2BDA23E42E2}"/>
              </a:ext>
            </a:extLst>
          </p:cNvPr>
          <p:cNvCxnSpPr>
            <a:cxnSpLocks/>
            <a:stCxn id="8" idx="6"/>
            <a:endCxn id="11" idx="2"/>
          </p:cNvCxnSpPr>
          <p:nvPr/>
        </p:nvCxnSpPr>
        <p:spPr>
          <a:xfrm flipV="1">
            <a:off x="4341691" y="2287709"/>
            <a:ext cx="522924" cy="10189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4B01F4A4-81C5-44D4-914C-DE0DEFE2CC75}"/>
              </a:ext>
            </a:extLst>
          </p:cNvPr>
          <p:cNvCxnSpPr>
            <a:cxnSpLocks/>
            <a:stCxn id="8" idx="6"/>
            <a:endCxn id="28" idx="2"/>
          </p:cNvCxnSpPr>
          <p:nvPr/>
        </p:nvCxnSpPr>
        <p:spPr>
          <a:xfrm flipV="1">
            <a:off x="4341691" y="2575940"/>
            <a:ext cx="522924" cy="73075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7" name="直線矢印コネクタ 46">
            <a:extLst>
              <a:ext uri="{FF2B5EF4-FFF2-40B4-BE49-F238E27FC236}">
                <a16:creationId xmlns:a16="http://schemas.microsoft.com/office/drawing/2014/main" id="{C94DB76D-B287-4011-9B1F-1C19D5C7BFC9}"/>
              </a:ext>
            </a:extLst>
          </p:cNvPr>
          <p:cNvCxnSpPr>
            <a:cxnSpLocks/>
            <a:stCxn id="8" idx="6"/>
            <a:endCxn id="12" idx="2"/>
          </p:cNvCxnSpPr>
          <p:nvPr/>
        </p:nvCxnSpPr>
        <p:spPr>
          <a:xfrm flipV="1">
            <a:off x="4341691" y="2860487"/>
            <a:ext cx="522924" cy="4462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6B06B189-1114-40FB-8434-FDA347093F4B}"/>
              </a:ext>
            </a:extLst>
          </p:cNvPr>
          <p:cNvCxnSpPr>
            <a:cxnSpLocks/>
            <a:stCxn id="8" idx="6"/>
            <a:endCxn id="25" idx="2"/>
          </p:cNvCxnSpPr>
          <p:nvPr/>
        </p:nvCxnSpPr>
        <p:spPr>
          <a:xfrm flipV="1">
            <a:off x="4341691" y="3133377"/>
            <a:ext cx="522924" cy="17332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9" name="直線矢印コネクタ 48">
            <a:extLst>
              <a:ext uri="{FF2B5EF4-FFF2-40B4-BE49-F238E27FC236}">
                <a16:creationId xmlns:a16="http://schemas.microsoft.com/office/drawing/2014/main" id="{FAA2FD9F-A8B5-4CA1-A2AD-3E73D63A33B1}"/>
              </a:ext>
            </a:extLst>
          </p:cNvPr>
          <p:cNvCxnSpPr>
            <a:cxnSpLocks/>
            <a:stCxn id="8" idx="6"/>
            <a:endCxn id="13" idx="2"/>
          </p:cNvCxnSpPr>
          <p:nvPr/>
        </p:nvCxnSpPr>
        <p:spPr>
          <a:xfrm>
            <a:off x="4341691" y="3306697"/>
            <a:ext cx="522924" cy="9622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0" name="直線矢印コネクタ 49">
            <a:extLst>
              <a:ext uri="{FF2B5EF4-FFF2-40B4-BE49-F238E27FC236}">
                <a16:creationId xmlns:a16="http://schemas.microsoft.com/office/drawing/2014/main" id="{B0349FA7-96FD-4E43-9707-547A0C3FA071}"/>
              </a:ext>
            </a:extLst>
          </p:cNvPr>
          <p:cNvCxnSpPr>
            <a:cxnSpLocks/>
            <a:stCxn id="8" idx="6"/>
            <a:endCxn id="16" idx="2"/>
          </p:cNvCxnSpPr>
          <p:nvPr/>
        </p:nvCxnSpPr>
        <p:spPr>
          <a:xfrm>
            <a:off x="4341691" y="3306697"/>
            <a:ext cx="522924" cy="37854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1" name="直線矢印コネクタ 50">
            <a:extLst>
              <a:ext uri="{FF2B5EF4-FFF2-40B4-BE49-F238E27FC236}">
                <a16:creationId xmlns:a16="http://schemas.microsoft.com/office/drawing/2014/main" id="{1DEE767B-4EFF-43DE-912A-77ADCD431DF6}"/>
              </a:ext>
            </a:extLst>
          </p:cNvPr>
          <p:cNvCxnSpPr>
            <a:cxnSpLocks/>
            <a:stCxn id="8" idx="6"/>
            <a:endCxn id="14" idx="2"/>
          </p:cNvCxnSpPr>
          <p:nvPr/>
        </p:nvCxnSpPr>
        <p:spPr>
          <a:xfrm>
            <a:off x="4341691" y="3306697"/>
            <a:ext cx="522924" cy="96147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F296B339-7EBA-4349-99E3-FB71647FC4D6}"/>
              </a:ext>
            </a:extLst>
          </p:cNvPr>
          <p:cNvCxnSpPr>
            <a:cxnSpLocks/>
            <a:stCxn id="9" idx="6"/>
          </p:cNvCxnSpPr>
          <p:nvPr/>
        </p:nvCxnSpPr>
        <p:spPr>
          <a:xfrm flipV="1">
            <a:off x="4341691" y="2321982"/>
            <a:ext cx="522924" cy="156764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2893DAE4-AD09-49EC-A7BE-FA29E0342048}"/>
              </a:ext>
            </a:extLst>
          </p:cNvPr>
          <p:cNvCxnSpPr>
            <a:cxnSpLocks/>
            <a:stCxn id="9" idx="6"/>
            <a:endCxn id="28" idx="2"/>
          </p:cNvCxnSpPr>
          <p:nvPr/>
        </p:nvCxnSpPr>
        <p:spPr>
          <a:xfrm flipV="1">
            <a:off x="4341691" y="2575940"/>
            <a:ext cx="522924" cy="13136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A0A6F8D7-95D6-4E4C-932D-220C7A762587}"/>
              </a:ext>
            </a:extLst>
          </p:cNvPr>
          <p:cNvCxnSpPr>
            <a:cxnSpLocks/>
            <a:stCxn id="9" idx="6"/>
            <a:endCxn id="12" idx="2"/>
          </p:cNvCxnSpPr>
          <p:nvPr/>
        </p:nvCxnSpPr>
        <p:spPr>
          <a:xfrm flipV="1">
            <a:off x="4341691" y="2860487"/>
            <a:ext cx="522924" cy="102914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BEFF308A-30D9-4347-A6DE-4FF1D8134181}"/>
              </a:ext>
            </a:extLst>
          </p:cNvPr>
          <p:cNvCxnSpPr>
            <a:cxnSpLocks/>
            <a:stCxn id="9" idx="6"/>
            <a:endCxn id="25" idx="2"/>
          </p:cNvCxnSpPr>
          <p:nvPr/>
        </p:nvCxnSpPr>
        <p:spPr>
          <a:xfrm flipV="1">
            <a:off x="4341691" y="3133377"/>
            <a:ext cx="522924" cy="75625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FF3E63B1-EF0A-4BCF-987F-075FABD65FAC}"/>
              </a:ext>
            </a:extLst>
          </p:cNvPr>
          <p:cNvCxnSpPr>
            <a:cxnSpLocks/>
            <a:stCxn id="9" idx="6"/>
            <a:endCxn id="13" idx="2"/>
          </p:cNvCxnSpPr>
          <p:nvPr/>
        </p:nvCxnSpPr>
        <p:spPr>
          <a:xfrm flipV="1">
            <a:off x="4341691" y="3402918"/>
            <a:ext cx="522924" cy="4867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57DCFB71-C4F2-4E14-B8FC-E11B5034E3AE}"/>
              </a:ext>
            </a:extLst>
          </p:cNvPr>
          <p:cNvCxnSpPr>
            <a:cxnSpLocks/>
            <a:stCxn id="9" idx="6"/>
            <a:endCxn id="16" idx="2"/>
          </p:cNvCxnSpPr>
          <p:nvPr/>
        </p:nvCxnSpPr>
        <p:spPr>
          <a:xfrm flipV="1">
            <a:off x="4341691" y="3685237"/>
            <a:ext cx="522924" cy="20439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8" name="直線矢印コネクタ 57">
            <a:extLst>
              <a:ext uri="{FF2B5EF4-FFF2-40B4-BE49-F238E27FC236}">
                <a16:creationId xmlns:a16="http://schemas.microsoft.com/office/drawing/2014/main" id="{5B1A0C07-A5D3-4EBB-BA23-C25C462426E2}"/>
              </a:ext>
            </a:extLst>
          </p:cNvPr>
          <p:cNvCxnSpPr>
            <a:cxnSpLocks/>
            <a:stCxn id="9" idx="6"/>
            <a:endCxn id="14" idx="2"/>
          </p:cNvCxnSpPr>
          <p:nvPr/>
        </p:nvCxnSpPr>
        <p:spPr>
          <a:xfrm>
            <a:off x="4341691" y="3889628"/>
            <a:ext cx="522924" cy="37853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9" name="直線矢印コネクタ 58">
            <a:extLst>
              <a:ext uri="{FF2B5EF4-FFF2-40B4-BE49-F238E27FC236}">
                <a16:creationId xmlns:a16="http://schemas.microsoft.com/office/drawing/2014/main" id="{A410FEC6-7D87-4AA6-A0A5-F541C5456623}"/>
              </a:ext>
            </a:extLst>
          </p:cNvPr>
          <p:cNvCxnSpPr>
            <a:cxnSpLocks/>
            <a:stCxn id="11" idx="6"/>
            <a:endCxn id="27" idx="2"/>
          </p:cNvCxnSpPr>
          <p:nvPr/>
        </p:nvCxnSpPr>
        <p:spPr>
          <a:xfrm>
            <a:off x="5105897" y="2287709"/>
            <a:ext cx="527951" cy="22574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0" name="直線矢印コネクタ 59">
            <a:extLst>
              <a:ext uri="{FF2B5EF4-FFF2-40B4-BE49-F238E27FC236}">
                <a16:creationId xmlns:a16="http://schemas.microsoft.com/office/drawing/2014/main" id="{E8F54E72-F626-459E-8958-CCAAF7084E7B}"/>
              </a:ext>
            </a:extLst>
          </p:cNvPr>
          <p:cNvCxnSpPr>
            <a:cxnSpLocks/>
            <a:stCxn id="11" idx="6"/>
            <a:endCxn id="26" idx="2"/>
          </p:cNvCxnSpPr>
          <p:nvPr/>
        </p:nvCxnSpPr>
        <p:spPr>
          <a:xfrm>
            <a:off x="5105897" y="2287709"/>
            <a:ext cx="527951" cy="51632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1" name="直線矢印コネクタ 60">
            <a:extLst>
              <a:ext uri="{FF2B5EF4-FFF2-40B4-BE49-F238E27FC236}">
                <a16:creationId xmlns:a16="http://schemas.microsoft.com/office/drawing/2014/main" id="{8AB40D93-C2FE-4A09-8526-E6DC0DFDF00F}"/>
              </a:ext>
            </a:extLst>
          </p:cNvPr>
          <p:cNvCxnSpPr>
            <a:cxnSpLocks/>
            <a:stCxn id="11" idx="6"/>
            <a:endCxn id="17" idx="2"/>
          </p:cNvCxnSpPr>
          <p:nvPr/>
        </p:nvCxnSpPr>
        <p:spPr>
          <a:xfrm>
            <a:off x="5105897" y="2287709"/>
            <a:ext cx="527951" cy="8051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61">
            <a:extLst>
              <a:ext uri="{FF2B5EF4-FFF2-40B4-BE49-F238E27FC236}">
                <a16:creationId xmlns:a16="http://schemas.microsoft.com/office/drawing/2014/main" id="{166AEB1A-021C-4D6C-A617-9F8AB7201213}"/>
              </a:ext>
            </a:extLst>
          </p:cNvPr>
          <p:cNvCxnSpPr>
            <a:cxnSpLocks/>
            <a:stCxn id="11" idx="6"/>
            <a:endCxn id="18" idx="2"/>
          </p:cNvCxnSpPr>
          <p:nvPr/>
        </p:nvCxnSpPr>
        <p:spPr>
          <a:xfrm>
            <a:off x="5105897" y="2287709"/>
            <a:ext cx="527951" cy="108697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3" name="直線矢印コネクタ 62">
            <a:extLst>
              <a:ext uri="{FF2B5EF4-FFF2-40B4-BE49-F238E27FC236}">
                <a16:creationId xmlns:a16="http://schemas.microsoft.com/office/drawing/2014/main" id="{C6796093-77EC-4119-B87F-CA8FCA72A193}"/>
              </a:ext>
            </a:extLst>
          </p:cNvPr>
          <p:cNvCxnSpPr>
            <a:cxnSpLocks/>
            <a:stCxn id="11" idx="6"/>
            <a:endCxn id="19" idx="2"/>
          </p:cNvCxnSpPr>
          <p:nvPr/>
        </p:nvCxnSpPr>
        <p:spPr>
          <a:xfrm>
            <a:off x="5105897" y="2287709"/>
            <a:ext cx="527951" cy="169213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4" name="直線矢印コネクタ 63">
            <a:extLst>
              <a:ext uri="{FF2B5EF4-FFF2-40B4-BE49-F238E27FC236}">
                <a16:creationId xmlns:a16="http://schemas.microsoft.com/office/drawing/2014/main" id="{F6FC81EB-0F8D-4B72-9D50-C9871D390765}"/>
              </a:ext>
            </a:extLst>
          </p:cNvPr>
          <p:cNvCxnSpPr>
            <a:cxnSpLocks/>
            <a:stCxn id="28" idx="6"/>
            <a:endCxn id="27" idx="2"/>
          </p:cNvCxnSpPr>
          <p:nvPr/>
        </p:nvCxnSpPr>
        <p:spPr>
          <a:xfrm flipV="1">
            <a:off x="5105897" y="2513457"/>
            <a:ext cx="527951" cy="6248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5" name="直線矢印コネクタ 64">
            <a:extLst>
              <a:ext uri="{FF2B5EF4-FFF2-40B4-BE49-F238E27FC236}">
                <a16:creationId xmlns:a16="http://schemas.microsoft.com/office/drawing/2014/main" id="{D4CF1191-BA0E-45D9-A136-A63C4047C902}"/>
              </a:ext>
            </a:extLst>
          </p:cNvPr>
          <p:cNvCxnSpPr>
            <a:cxnSpLocks/>
            <a:stCxn id="12" idx="6"/>
            <a:endCxn id="27" idx="2"/>
          </p:cNvCxnSpPr>
          <p:nvPr/>
        </p:nvCxnSpPr>
        <p:spPr>
          <a:xfrm flipV="1">
            <a:off x="5105897" y="2513457"/>
            <a:ext cx="527951" cy="3470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6" name="直線矢印コネクタ 65">
            <a:extLst>
              <a:ext uri="{FF2B5EF4-FFF2-40B4-BE49-F238E27FC236}">
                <a16:creationId xmlns:a16="http://schemas.microsoft.com/office/drawing/2014/main" id="{DA759B60-02E0-4BD2-9F09-B6F6063120FC}"/>
              </a:ext>
            </a:extLst>
          </p:cNvPr>
          <p:cNvCxnSpPr>
            <a:cxnSpLocks/>
            <a:stCxn id="28" idx="6"/>
            <a:endCxn id="17" idx="2"/>
          </p:cNvCxnSpPr>
          <p:nvPr/>
        </p:nvCxnSpPr>
        <p:spPr>
          <a:xfrm>
            <a:off x="5105897" y="2575940"/>
            <a:ext cx="527951" cy="51694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269894AF-AA81-47D2-A8CD-09DFA8B64A07}"/>
              </a:ext>
            </a:extLst>
          </p:cNvPr>
          <p:cNvCxnSpPr>
            <a:cxnSpLocks/>
            <a:stCxn id="28" idx="6"/>
            <a:endCxn id="18" idx="2"/>
          </p:cNvCxnSpPr>
          <p:nvPr/>
        </p:nvCxnSpPr>
        <p:spPr>
          <a:xfrm>
            <a:off x="5105897" y="2575940"/>
            <a:ext cx="527951" cy="79874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8" name="直線矢印コネクタ 67">
            <a:extLst>
              <a:ext uri="{FF2B5EF4-FFF2-40B4-BE49-F238E27FC236}">
                <a16:creationId xmlns:a16="http://schemas.microsoft.com/office/drawing/2014/main" id="{DB0E6394-0073-49FD-A89D-757AF519C014}"/>
              </a:ext>
            </a:extLst>
          </p:cNvPr>
          <p:cNvCxnSpPr>
            <a:cxnSpLocks/>
            <a:stCxn id="28" idx="6"/>
            <a:endCxn id="19" idx="2"/>
          </p:cNvCxnSpPr>
          <p:nvPr/>
        </p:nvCxnSpPr>
        <p:spPr>
          <a:xfrm>
            <a:off x="5105897" y="2575940"/>
            <a:ext cx="527951" cy="140390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9" name="直線矢印コネクタ 68">
            <a:extLst>
              <a:ext uri="{FF2B5EF4-FFF2-40B4-BE49-F238E27FC236}">
                <a16:creationId xmlns:a16="http://schemas.microsoft.com/office/drawing/2014/main" id="{54D20E14-D700-4236-B810-2352EEB56FF9}"/>
              </a:ext>
            </a:extLst>
          </p:cNvPr>
          <p:cNvCxnSpPr>
            <a:cxnSpLocks/>
            <a:stCxn id="12" idx="6"/>
            <a:endCxn id="26" idx="2"/>
          </p:cNvCxnSpPr>
          <p:nvPr/>
        </p:nvCxnSpPr>
        <p:spPr>
          <a:xfrm flipV="1">
            <a:off x="5105897" y="2804035"/>
            <a:ext cx="527951" cy="5645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E8FCE0F2-2971-4E54-A5C0-8D30CEDCE8E4}"/>
              </a:ext>
            </a:extLst>
          </p:cNvPr>
          <p:cNvCxnSpPr>
            <a:cxnSpLocks/>
            <a:stCxn id="12" idx="6"/>
            <a:endCxn id="17" idx="2"/>
          </p:cNvCxnSpPr>
          <p:nvPr/>
        </p:nvCxnSpPr>
        <p:spPr>
          <a:xfrm>
            <a:off x="5105897" y="2860487"/>
            <a:ext cx="527951" cy="23240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1" name="直線矢印コネクタ 70">
            <a:extLst>
              <a:ext uri="{FF2B5EF4-FFF2-40B4-BE49-F238E27FC236}">
                <a16:creationId xmlns:a16="http://schemas.microsoft.com/office/drawing/2014/main" id="{18E2DADB-D1F9-4228-A274-962D9D70A2BA}"/>
              </a:ext>
            </a:extLst>
          </p:cNvPr>
          <p:cNvCxnSpPr>
            <a:cxnSpLocks/>
            <a:stCxn id="12" idx="6"/>
            <a:endCxn id="18" idx="2"/>
          </p:cNvCxnSpPr>
          <p:nvPr/>
        </p:nvCxnSpPr>
        <p:spPr>
          <a:xfrm>
            <a:off x="5105897" y="2860487"/>
            <a:ext cx="527951" cy="51420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27348FDD-F3A5-40EA-A16E-AEFFC9EF3C44}"/>
              </a:ext>
            </a:extLst>
          </p:cNvPr>
          <p:cNvCxnSpPr>
            <a:cxnSpLocks/>
            <a:stCxn id="12" idx="6"/>
            <a:endCxn id="19" idx="2"/>
          </p:cNvCxnSpPr>
          <p:nvPr/>
        </p:nvCxnSpPr>
        <p:spPr>
          <a:xfrm>
            <a:off x="5105897" y="2860487"/>
            <a:ext cx="527951" cy="111935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3" name="直線矢印コネクタ 72">
            <a:extLst>
              <a:ext uri="{FF2B5EF4-FFF2-40B4-BE49-F238E27FC236}">
                <a16:creationId xmlns:a16="http://schemas.microsoft.com/office/drawing/2014/main" id="{02AE977A-1868-4CBC-96C8-059EAB20CB7D}"/>
              </a:ext>
            </a:extLst>
          </p:cNvPr>
          <p:cNvCxnSpPr>
            <a:cxnSpLocks/>
            <a:stCxn id="25" idx="6"/>
            <a:endCxn id="17" idx="2"/>
          </p:cNvCxnSpPr>
          <p:nvPr/>
        </p:nvCxnSpPr>
        <p:spPr>
          <a:xfrm flipV="1">
            <a:off x="5105897" y="3092889"/>
            <a:ext cx="527951" cy="404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4" name="直線矢印コネクタ 73">
            <a:extLst>
              <a:ext uri="{FF2B5EF4-FFF2-40B4-BE49-F238E27FC236}">
                <a16:creationId xmlns:a16="http://schemas.microsoft.com/office/drawing/2014/main" id="{8F59FE30-6822-4B2B-83F8-45220249B43B}"/>
              </a:ext>
            </a:extLst>
          </p:cNvPr>
          <p:cNvCxnSpPr>
            <a:cxnSpLocks/>
            <a:stCxn id="25" idx="6"/>
            <a:endCxn id="18" idx="2"/>
          </p:cNvCxnSpPr>
          <p:nvPr/>
        </p:nvCxnSpPr>
        <p:spPr>
          <a:xfrm>
            <a:off x="5105897" y="3133377"/>
            <a:ext cx="527951" cy="2413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5" name="直線矢印コネクタ 74">
            <a:extLst>
              <a:ext uri="{FF2B5EF4-FFF2-40B4-BE49-F238E27FC236}">
                <a16:creationId xmlns:a16="http://schemas.microsoft.com/office/drawing/2014/main" id="{092C0F17-4AA6-44FF-9CD4-B622081E6958}"/>
              </a:ext>
            </a:extLst>
          </p:cNvPr>
          <p:cNvCxnSpPr>
            <a:cxnSpLocks/>
            <a:stCxn id="25" idx="6"/>
            <a:endCxn id="19" idx="2"/>
          </p:cNvCxnSpPr>
          <p:nvPr/>
        </p:nvCxnSpPr>
        <p:spPr>
          <a:xfrm>
            <a:off x="5105897" y="3133377"/>
            <a:ext cx="527951" cy="84646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1324DC3C-8632-4559-8E14-6391A1E7A18A}"/>
              </a:ext>
            </a:extLst>
          </p:cNvPr>
          <p:cNvCxnSpPr>
            <a:cxnSpLocks/>
            <a:stCxn id="13" idx="6"/>
            <a:endCxn id="27" idx="2"/>
          </p:cNvCxnSpPr>
          <p:nvPr/>
        </p:nvCxnSpPr>
        <p:spPr>
          <a:xfrm flipV="1">
            <a:off x="5105897" y="2513457"/>
            <a:ext cx="527951" cy="88946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7" name="直線矢印コネクタ 76">
            <a:extLst>
              <a:ext uri="{FF2B5EF4-FFF2-40B4-BE49-F238E27FC236}">
                <a16:creationId xmlns:a16="http://schemas.microsoft.com/office/drawing/2014/main" id="{08E01A16-0260-4AA2-BC96-32D66AF0E014}"/>
              </a:ext>
            </a:extLst>
          </p:cNvPr>
          <p:cNvCxnSpPr>
            <a:cxnSpLocks/>
            <a:stCxn id="13" idx="6"/>
            <a:endCxn id="26" idx="2"/>
          </p:cNvCxnSpPr>
          <p:nvPr/>
        </p:nvCxnSpPr>
        <p:spPr>
          <a:xfrm flipV="1">
            <a:off x="5105897" y="2804035"/>
            <a:ext cx="527951" cy="59888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8" name="直線矢印コネクタ 77">
            <a:extLst>
              <a:ext uri="{FF2B5EF4-FFF2-40B4-BE49-F238E27FC236}">
                <a16:creationId xmlns:a16="http://schemas.microsoft.com/office/drawing/2014/main" id="{1C9B1141-6E4F-47C6-BD42-D9CA85ECB4DD}"/>
              </a:ext>
            </a:extLst>
          </p:cNvPr>
          <p:cNvCxnSpPr>
            <a:cxnSpLocks/>
            <a:stCxn id="13" idx="6"/>
            <a:endCxn id="17" idx="2"/>
          </p:cNvCxnSpPr>
          <p:nvPr/>
        </p:nvCxnSpPr>
        <p:spPr>
          <a:xfrm flipV="1">
            <a:off x="5105897" y="3092889"/>
            <a:ext cx="527951" cy="31002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74AB143E-B41C-4E3D-9C1B-17453E215140}"/>
              </a:ext>
            </a:extLst>
          </p:cNvPr>
          <p:cNvCxnSpPr>
            <a:cxnSpLocks/>
            <a:stCxn id="13" idx="6"/>
            <a:endCxn id="18" idx="2"/>
          </p:cNvCxnSpPr>
          <p:nvPr/>
        </p:nvCxnSpPr>
        <p:spPr>
          <a:xfrm flipV="1">
            <a:off x="5105897" y="3374687"/>
            <a:ext cx="527951" cy="2823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0" name="直線矢印コネクタ 79">
            <a:extLst>
              <a:ext uri="{FF2B5EF4-FFF2-40B4-BE49-F238E27FC236}">
                <a16:creationId xmlns:a16="http://schemas.microsoft.com/office/drawing/2014/main" id="{7754D2CF-8BC9-474F-8389-60ABA7875938}"/>
              </a:ext>
            </a:extLst>
          </p:cNvPr>
          <p:cNvCxnSpPr>
            <a:cxnSpLocks/>
            <a:stCxn id="13" idx="6"/>
            <a:endCxn id="19" idx="2"/>
          </p:cNvCxnSpPr>
          <p:nvPr/>
        </p:nvCxnSpPr>
        <p:spPr>
          <a:xfrm>
            <a:off x="5105897" y="3402918"/>
            <a:ext cx="527951" cy="57692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2079B336-BB39-4F85-9503-13B80FF37A06}"/>
              </a:ext>
            </a:extLst>
          </p:cNvPr>
          <p:cNvCxnSpPr>
            <a:cxnSpLocks/>
            <a:stCxn id="16" idx="6"/>
            <a:endCxn id="27" idx="2"/>
          </p:cNvCxnSpPr>
          <p:nvPr/>
        </p:nvCxnSpPr>
        <p:spPr>
          <a:xfrm flipV="1">
            <a:off x="5105897" y="2513457"/>
            <a:ext cx="527951" cy="11717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2" name="直線矢印コネクタ 81">
            <a:extLst>
              <a:ext uri="{FF2B5EF4-FFF2-40B4-BE49-F238E27FC236}">
                <a16:creationId xmlns:a16="http://schemas.microsoft.com/office/drawing/2014/main" id="{C87D6F30-C7A8-4C67-BAA2-934ED40F32BE}"/>
              </a:ext>
            </a:extLst>
          </p:cNvPr>
          <p:cNvCxnSpPr>
            <a:cxnSpLocks/>
            <a:stCxn id="16" idx="6"/>
            <a:endCxn id="26" idx="2"/>
          </p:cNvCxnSpPr>
          <p:nvPr/>
        </p:nvCxnSpPr>
        <p:spPr>
          <a:xfrm flipV="1">
            <a:off x="5105897" y="2804035"/>
            <a:ext cx="527951" cy="88120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3" name="直線矢印コネクタ 82">
            <a:extLst>
              <a:ext uri="{FF2B5EF4-FFF2-40B4-BE49-F238E27FC236}">
                <a16:creationId xmlns:a16="http://schemas.microsoft.com/office/drawing/2014/main" id="{78F33E6F-48DD-4C48-8944-27835B83C7C4}"/>
              </a:ext>
            </a:extLst>
          </p:cNvPr>
          <p:cNvCxnSpPr>
            <a:cxnSpLocks/>
            <a:stCxn id="16" idx="6"/>
            <a:endCxn id="17" idx="2"/>
          </p:cNvCxnSpPr>
          <p:nvPr/>
        </p:nvCxnSpPr>
        <p:spPr>
          <a:xfrm flipV="1">
            <a:off x="5105897" y="3092889"/>
            <a:ext cx="527951" cy="59234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4" name="直線矢印コネクタ 83">
            <a:extLst>
              <a:ext uri="{FF2B5EF4-FFF2-40B4-BE49-F238E27FC236}">
                <a16:creationId xmlns:a16="http://schemas.microsoft.com/office/drawing/2014/main" id="{08720313-AFA7-4088-B6F5-626143D5A10D}"/>
              </a:ext>
            </a:extLst>
          </p:cNvPr>
          <p:cNvCxnSpPr>
            <a:cxnSpLocks/>
            <a:stCxn id="16" idx="6"/>
            <a:endCxn id="18" idx="2"/>
          </p:cNvCxnSpPr>
          <p:nvPr/>
        </p:nvCxnSpPr>
        <p:spPr>
          <a:xfrm flipV="1">
            <a:off x="5105897" y="3374687"/>
            <a:ext cx="527951" cy="31055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5" name="直線矢印コネクタ 84">
            <a:extLst>
              <a:ext uri="{FF2B5EF4-FFF2-40B4-BE49-F238E27FC236}">
                <a16:creationId xmlns:a16="http://schemas.microsoft.com/office/drawing/2014/main" id="{EE8C8E15-37F8-4BF7-97D5-17EDCE04E7FC}"/>
              </a:ext>
            </a:extLst>
          </p:cNvPr>
          <p:cNvCxnSpPr>
            <a:cxnSpLocks/>
            <a:stCxn id="16" idx="6"/>
            <a:endCxn id="19" idx="2"/>
          </p:cNvCxnSpPr>
          <p:nvPr/>
        </p:nvCxnSpPr>
        <p:spPr>
          <a:xfrm>
            <a:off x="5105897" y="3685237"/>
            <a:ext cx="527951" cy="29460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6" name="直線矢印コネクタ 85">
            <a:extLst>
              <a:ext uri="{FF2B5EF4-FFF2-40B4-BE49-F238E27FC236}">
                <a16:creationId xmlns:a16="http://schemas.microsoft.com/office/drawing/2014/main" id="{AEF7AC25-3E2F-408F-A694-74C15599C877}"/>
              </a:ext>
            </a:extLst>
          </p:cNvPr>
          <p:cNvCxnSpPr>
            <a:cxnSpLocks/>
            <a:stCxn id="14" idx="6"/>
            <a:endCxn id="19" idx="2"/>
          </p:cNvCxnSpPr>
          <p:nvPr/>
        </p:nvCxnSpPr>
        <p:spPr>
          <a:xfrm flipV="1">
            <a:off x="5105897" y="3979840"/>
            <a:ext cx="527951" cy="28832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5B63D332-FBC1-4393-9992-D38DE442BDF5}"/>
              </a:ext>
            </a:extLst>
          </p:cNvPr>
          <p:cNvCxnSpPr>
            <a:cxnSpLocks/>
            <a:stCxn id="14" idx="6"/>
            <a:endCxn id="18" idx="2"/>
          </p:cNvCxnSpPr>
          <p:nvPr/>
        </p:nvCxnSpPr>
        <p:spPr>
          <a:xfrm flipV="1">
            <a:off x="5105897" y="3374687"/>
            <a:ext cx="527951" cy="8934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8" name="直線矢印コネクタ 87">
            <a:extLst>
              <a:ext uri="{FF2B5EF4-FFF2-40B4-BE49-F238E27FC236}">
                <a16:creationId xmlns:a16="http://schemas.microsoft.com/office/drawing/2014/main" id="{C07231FB-EA8F-4DF9-A441-F69F04383DBF}"/>
              </a:ext>
            </a:extLst>
          </p:cNvPr>
          <p:cNvCxnSpPr>
            <a:cxnSpLocks/>
            <a:stCxn id="14" idx="6"/>
            <a:endCxn id="17" idx="2"/>
          </p:cNvCxnSpPr>
          <p:nvPr/>
        </p:nvCxnSpPr>
        <p:spPr>
          <a:xfrm flipV="1">
            <a:off x="5105897" y="3092889"/>
            <a:ext cx="527951" cy="117527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9" name="直線矢印コネクタ 88">
            <a:extLst>
              <a:ext uri="{FF2B5EF4-FFF2-40B4-BE49-F238E27FC236}">
                <a16:creationId xmlns:a16="http://schemas.microsoft.com/office/drawing/2014/main" id="{4DA1AF2F-ED7D-48D2-A164-2C4CA1E9B52D}"/>
              </a:ext>
            </a:extLst>
          </p:cNvPr>
          <p:cNvCxnSpPr>
            <a:cxnSpLocks/>
            <a:stCxn id="14" idx="6"/>
            <a:endCxn id="26" idx="2"/>
          </p:cNvCxnSpPr>
          <p:nvPr/>
        </p:nvCxnSpPr>
        <p:spPr>
          <a:xfrm flipV="1">
            <a:off x="5105897" y="2804035"/>
            <a:ext cx="527951" cy="146413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0" name="直線矢印コネクタ 89">
            <a:extLst>
              <a:ext uri="{FF2B5EF4-FFF2-40B4-BE49-F238E27FC236}">
                <a16:creationId xmlns:a16="http://schemas.microsoft.com/office/drawing/2014/main" id="{5FAAE361-432C-4235-9A33-C61129721D47}"/>
              </a:ext>
            </a:extLst>
          </p:cNvPr>
          <p:cNvCxnSpPr>
            <a:cxnSpLocks/>
            <a:stCxn id="14" idx="6"/>
            <a:endCxn id="27" idx="2"/>
          </p:cNvCxnSpPr>
          <p:nvPr/>
        </p:nvCxnSpPr>
        <p:spPr>
          <a:xfrm flipV="1">
            <a:off x="5105897" y="2513457"/>
            <a:ext cx="527951" cy="17547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1" name="直線矢印コネクタ 90">
            <a:extLst>
              <a:ext uri="{FF2B5EF4-FFF2-40B4-BE49-F238E27FC236}">
                <a16:creationId xmlns:a16="http://schemas.microsoft.com/office/drawing/2014/main" id="{D4BB1EDA-A379-4C4C-B9A2-D3C0C5771AC5}"/>
              </a:ext>
            </a:extLst>
          </p:cNvPr>
          <p:cNvCxnSpPr>
            <a:cxnSpLocks/>
            <a:stCxn id="27" idx="6"/>
            <a:endCxn id="21" idx="2"/>
          </p:cNvCxnSpPr>
          <p:nvPr/>
        </p:nvCxnSpPr>
        <p:spPr>
          <a:xfrm>
            <a:off x="5875130" y="2513457"/>
            <a:ext cx="565653" cy="26775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2" name="直線矢印コネクタ 91">
            <a:extLst>
              <a:ext uri="{FF2B5EF4-FFF2-40B4-BE49-F238E27FC236}">
                <a16:creationId xmlns:a16="http://schemas.microsoft.com/office/drawing/2014/main" id="{0DBC7994-1A16-49FC-8BF2-ED1AC80DBF15}"/>
              </a:ext>
            </a:extLst>
          </p:cNvPr>
          <p:cNvCxnSpPr>
            <a:cxnSpLocks/>
            <a:stCxn id="27" idx="6"/>
            <a:endCxn id="22" idx="2"/>
          </p:cNvCxnSpPr>
          <p:nvPr/>
        </p:nvCxnSpPr>
        <p:spPr>
          <a:xfrm>
            <a:off x="5875130" y="2513457"/>
            <a:ext cx="565653" cy="564494"/>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3" name="直線矢印コネクタ 92">
            <a:extLst>
              <a:ext uri="{FF2B5EF4-FFF2-40B4-BE49-F238E27FC236}">
                <a16:creationId xmlns:a16="http://schemas.microsoft.com/office/drawing/2014/main" id="{6901A580-541C-47CA-9851-068F3ED1DE28}"/>
              </a:ext>
            </a:extLst>
          </p:cNvPr>
          <p:cNvCxnSpPr>
            <a:cxnSpLocks/>
            <a:stCxn id="27" idx="6"/>
            <a:endCxn id="23" idx="2"/>
          </p:cNvCxnSpPr>
          <p:nvPr/>
        </p:nvCxnSpPr>
        <p:spPr>
          <a:xfrm>
            <a:off x="5875130" y="2513457"/>
            <a:ext cx="565653" cy="116964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3866AEEC-9DEC-4C38-8F8B-4E70833332DC}"/>
              </a:ext>
            </a:extLst>
          </p:cNvPr>
          <p:cNvCxnSpPr>
            <a:cxnSpLocks/>
            <a:stCxn id="26" idx="6"/>
            <a:endCxn id="21" idx="2"/>
          </p:cNvCxnSpPr>
          <p:nvPr/>
        </p:nvCxnSpPr>
        <p:spPr>
          <a:xfrm flipV="1">
            <a:off x="5875130" y="2781216"/>
            <a:ext cx="565653" cy="2281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5" name="直線矢印コネクタ 94">
            <a:extLst>
              <a:ext uri="{FF2B5EF4-FFF2-40B4-BE49-F238E27FC236}">
                <a16:creationId xmlns:a16="http://schemas.microsoft.com/office/drawing/2014/main" id="{2F0B5036-4BAD-40DC-B0D8-04F5F6966B76}"/>
              </a:ext>
            </a:extLst>
          </p:cNvPr>
          <p:cNvCxnSpPr>
            <a:cxnSpLocks/>
            <a:stCxn id="26" idx="6"/>
            <a:endCxn id="22" idx="2"/>
          </p:cNvCxnSpPr>
          <p:nvPr/>
        </p:nvCxnSpPr>
        <p:spPr>
          <a:xfrm>
            <a:off x="5875130" y="2804035"/>
            <a:ext cx="565653" cy="27391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6" name="直線矢印コネクタ 95">
            <a:extLst>
              <a:ext uri="{FF2B5EF4-FFF2-40B4-BE49-F238E27FC236}">
                <a16:creationId xmlns:a16="http://schemas.microsoft.com/office/drawing/2014/main" id="{FF83C490-F92A-4E32-A2DB-A7BC15FE219D}"/>
              </a:ext>
            </a:extLst>
          </p:cNvPr>
          <p:cNvCxnSpPr>
            <a:cxnSpLocks/>
            <a:stCxn id="26" idx="6"/>
            <a:endCxn id="23" idx="2"/>
          </p:cNvCxnSpPr>
          <p:nvPr/>
        </p:nvCxnSpPr>
        <p:spPr>
          <a:xfrm>
            <a:off x="5875130" y="2804035"/>
            <a:ext cx="565653" cy="87906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F3B8CFF8-6F0B-46E7-A345-B579578E9BAC}"/>
              </a:ext>
            </a:extLst>
          </p:cNvPr>
          <p:cNvCxnSpPr>
            <a:cxnSpLocks/>
            <a:stCxn id="17" idx="6"/>
            <a:endCxn id="21" idx="2"/>
          </p:cNvCxnSpPr>
          <p:nvPr/>
        </p:nvCxnSpPr>
        <p:spPr>
          <a:xfrm flipV="1">
            <a:off x="5875130" y="2781216"/>
            <a:ext cx="565653" cy="31167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8" name="直線矢印コネクタ 97">
            <a:extLst>
              <a:ext uri="{FF2B5EF4-FFF2-40B4-BE49-F238E27FC236}">
                <a16:creationId xmlns:a16="http://schemas.microsoft.com/office/drawing/2014/main" id="{FB3D26BF-58C1-494B-9BDC-7514B89450E1}"/>
              </a:ext>
            </a:extLst>
          </p:cNvPr>
          <p:cNvCxnSpPr>
            <a:cxnSpLocks/>
            <a:stCxn id="17" idx="6"/>
            <a:endCxn id="22" idx="2"/>
          </p:cNvCxnSpPr>
          <p:nvPr/>
        </p:nvCxnSpPr>
        <p:spPr>
          <a:xfrm flipV="1">
            <a:off x="5875130" y="3077951"/>
            <a:ext cx="565653" cy="1493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9" name="直線矢印コネクタ 98">
            <a:extLst>
              <a:ext uri="{FF2B5EF4-FFF2-40B4-BE49-F238E27FC236}">
                <a16:creationId xmlns:a16="http://schemas.microsoft.com/office/drawing/2014/main" id="{ED53D432-6D4F-4DC9-AF68-B8317823686F}"/>
              </a:ext>
            </a:extLst>
          </p:cNvPr>
          <p:cNvCxnSpPr>
            <a:cxnSpLocks/>
            <a:stCxn id="17" idx="6"/>
            <a:endCxn id="23" idx="2"/>
          </p:cNvCxnSpPr>
          <p:nvPr/>
        </p:nvCxnSpPr>
        <p:spPr>
          <a:xfrm>
            <a:off x="5875130" y="3092889"/>
            <a:ext cx="565653" cy="590215"/>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0" name="直線矢印コネクタ 99">
            <a:extLst>
              <a:ext uri="{FF2B5EF4-FFF2-40B4-BE49-F238E27FC236}">
                <a16:creationId xmlns:a16="http://schemas.microsoft.com/office/drawing/2014/main" id="{09F0620E-9FC8-4D35-A157-64A56AC4C571}"/>
              </a:ext>
            </a:extLst>
          </p:cNvPr>
          <p:cNvCxnSpPr>
            <a:cxnSpLocks/>
            <a:stCxn id="18" idx="6"/>
            <a:endCxn id="21" idx="2"/>
          </p:cNvCxnSpPr>
          <p:nvPr/>
        </p:nvCxnSpPr>
        <p:spPr>
          <a:xfrm flipV="1">
            <a:off x="5875130" y="2781216"/>
            <a:ext cx="565653" cy="59347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1" name="直線矢印コネクタ 100">
            <a:extLst>
              <a:ext uri="{FF2B5EF4-FFF2-40B4-BE49-F238E27FC236}">
                <a16:creationId xmlns:a16="http://schemas.microsoft.com/office/drawing/2014/main" id="{4912F875-B696-4BA5-8E34-8D50DE4DEB9F}"/>
              </a:ext>
            </a:extLst>
          </p:cNvPr>
          <p:cNvCxnSpPr>
            <a:cxnSpLocks/>
            <a:stCxn id="18" idx="6"/>
            <a:endCxn id="22" idx="2"/>
          </p:cNvCxnSpPr>
          <p:nvPr/>
        </p:nvCxnSpPr>
        <p:spPr>
          <a:xfrm flipV="1">
            <a:off x="5875130" y="3077951"/>
            <a:ext cx="565653" cy="29673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9D698B8C-B49D-4C45-813D-4C9C793E7A80}"/>
              </a:ext>
            </a:extLst>
          </p:cNvPr>
          <p:cNvCxnSpPr>
            <a:cxnSpLocks/>
            <a:stCxn id="18" idx="6"/>
            <a:endCxn id="23" idx="2"/>
          </p:cNvCxnSpPr>
          <p:nvPr/>
        </p:nvCxnSpPr>
        <p:spPr>
          <a:xfrm>
            <a:off x="5875130" y="3374687"/>
            <a:ext cx="565653" cy="30841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3" name="直線矢印コネクタ 102">
            <a:extLst>
              <a:ext uri="{FF2B5EF4-FFF2-40B4-BE49-F238E27FC236}">
                <a16:creationId xmlns:a16="http://schemas.microsoft.com/office/drawing/2014/main" id="{F4CCAA06-3C7B-4786-9A97-E92018F08EEA}"/>
              </a:ext>
            </a:extLst>
          </p:cNvPr>
          <p:cNvCxnSpPr>
            <a:cxnSpLocks/>
            <a:stCxn id="19" idx="6"/>
            <a:endCxn id="21" idx="2"/>
          </p:cNvCxnSpPr>
          <p:nvPr/>
        </p:nvCxnSpPr>
        <p:spPr>
          <a:xfrm flipV="1">
            <a:off x="5875130" y="2781216"/>
            <a:ext cx="565653" cy="1198624"/>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4" name="直線矢印コネクタ 103">
            <a:extLst>
              <a:ext uri="{FF2B5EF4-FFF2-40B4-BE49-F238E27FC236}">
                <a16:creationId xmlns:a16="http://schemas.microsoft.com/office/drawing/2014/main" id="{2D71CF4C-32CE-42CC-B8C3-8568AC8035A5}"/>
              </a:ext>
            </a:extLst>
          </p:cNvPr>
          <p:cNvCxnSpPr>
            <a:cxnSpLocks/>
            <a:stCxn id="19" idx="6"/>
            <a:endCxn id="22" idx="2"/>
          </p:cNvCxnSpPr>
          <p:nvPr/>
        </p:nvCxnSpPr>
        <p:spPr>
          <a:xfrm flipV="1">
            <a:off x="5875130" y="3077951"/>
            <a:ext cx="565653" cy="90188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5" name="直線矢印コネクタ 104">
            <a:extLst>
              <a:ext uri="{FF2B5EF4-FFF2-40B4-BE49-F238E27FC236}">
                <a16:creationId xmlns:a16="http://schemas.microsoft.com/office/drawing/2014/main" id="{3209C083-0333-4E80-ACB6-FFF7DD93EA97}"/>
              </a:ext>
            </a:extLst>
          </p:cNvPr>
          <p:cNvCxnSpPr>
            <a:cxnSpLocks/>
            <a:stCxn id="19" idx="6"/>
            <a:endCxn id="23" idx="2"/>
          </p:cNvCxnSpPr>
          <p:nvPr/>
        </p:nvCxnSpPr>
        <p:spPr>
          <a:xfrm flipV="1">
            <a:off x="5875130" y="3683104"/>
            <a:ext cx="565653" cy="29673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6" name="直線矢印コネクタ 105">
            <a:extLst>
              <a:ext uri="{FF2B5EF4-FFF2-40B4-BE49-F238E27FC236}">
                <a16:creationId xmlns:a16="http://schemas.microsoft.com/office/drawing/2014/main" id="{3759F9AE-4402-410C-BF49-74305B151CCE}"/>
              </a:ext>
            </a:extLst>
          </p:cNvPr>
          <p:cNvCxnSpPr>
            <a:cxnSpLocks/>
            <a:stCxn id="21" idx="6"/>
            <a:endCxn id="29" idx="2"/>
          </p:cNvCxnSpPr>
          <p:nvPr/>
        </p:nvCxnSpPr>
        <p:spPr>
          <a:xfrm flipV="1">
            <a:off x="6682065" y="2771258"/>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7" name="直線矢印コネクタ 106">
            <a:extLst>
              <a:ext uri="{FF2B5EF4-FFF2-40B4-BE49-F238E27FC236}">
                <a16:creationId xmlns:a16="http://schemas.microsoft.com/office/drawing/2014/main" id="{F545F30A-164D-43DA-AEF3-A63C08C8D4CD}"/>
              </a:ext>
            </a:extLst>
          </p:cNvPr>
          <p:cNvCxnSpPr>
            <a:cxnSpLocks/>
            <a:stCxn id="21" idx="6"/>
            <a:endCxn id="30" idx="2"/>
          </p:cNvCxnSpPr>
          <p:nvPr/>
        </p:nvCxnSpPr>
        <p:spPr>
          <a:xfrm>
            <a:off x="6682065" y="2781216"/>
            <a:ext cx="542512" cy="8919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8" name="直線矢印コネクタ 107">
            <a:extLst>
              <a:ext uri="{FF2B5EF4-FFF2-40B4-BE49-F238E27FC236}">
                <a16:creationId xmlns:a16="http://schemas.microsoft.com/office/drawing/2014/main" id="{1DAF2951-B8B5-415A-8D87-7C4B0FC2566D}"/>
              </a:ext>
            </a:extLst>
          </p:cNvPr>
          <p:cNvCxnSpPr>
            <a:cxnSpLocks/>
            <a:stCxn id="22" idx="6"/>
            <a:endCxn id="29" idx="2"/>
          </p:cNvCxnSpPr>
          <p:nvPr/>
        </p:nvCxnSpPr>
        <p:spPr>
          <a:xfrm flipV="1">
            <a:off x="6682065" y="2771258"/>
            <a:ext cx="542512" cy="30669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9" name="直線矢印コネクタ 108">
            <a:extLst>
              <a:ext uri="{FF2B5EF4-FFF2-40B4-BE49-F238E27FC236}">
                <a16:creationId xmlns:a16="http://schemas.microsoft.com/office/drawing/2014/main" id="{DD3F93AF-2AA9-462F-9BE6-16E07B7C66FD}"/>
              </a:ext>
            </a:extLst>
          </p:cNvPr>
          <p:cNvCxnSpPr>
            <a:cxnSpLocks/>
            <a:stCxn id="22" idx="6"/>
            <a:endCxn id="30" idx="2"/>
          </p:cNvCxnSpPr>
          <p:nvPr/>
        </p:nvCxnSpPr>
        <p:spPr>
          <a:xfrm>
            <a:off x="6682065" y="3077951"/>
            <a:ext cx="542512" cy="595195"/>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10" name="直線矢印コネクタ 109">
            <a:extLst>
              <a:ext uri="{FF2B5EF4-FFF2-40B4-BE49-F238E27FC236}">
                <a16:creationId xmlns:a16="http://schemas.microsoft.com/office/drawing/2014/main" id="{D1AC2410-0253-47BE-8633-57F7F7DFCAD2}"/>
              </a:ext>
            </a:extLst>
          </p:cNvPr>
          <p:cNvCxnSpPr>
            <a:cxnSpLocks/>
            <a:stCxn id="23" idx="6"/>
            <a:endCxn id="29" idx="2"/>
          </p:cNvCxnSpPr>
          <p:nvPr/>
        </p:nvCxnSpPr>
        <p:spPr>
          <a:xfrm flipV="1">
            <a:off x="6682065" y="2771258"/>
            <a:ext cx="542512" cy="91184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11" name="直線矢印コネクタ 110">
            <a:extLst>
              <a:ext uri="{FF2B5EF4-FFF2-40B4-BE49-F238E27FC236}">
                <a16:creationId xmlns:a16="http://schemas.microsoft.com/office/drawing/2014/main" id="{50499EF4-1FF3-40F9-8E26-DCFB181C59AB}"/>
              </a:ext>
            </a:extLst>
          </p:cNvPr>
          <p:cNvCxnSpPr>
            <a:cxnSpLocks/>
            <a:stCxn id="23" idx="6"/>
            <a:endCxn id="30" idx="2"/>
          </p:cNvCxnSpPr>
          <p:nvPr/>
        </p:nvCxnSpPr>
        <p:spPr>
          <a:xfrm flipV="1">
            <a:off x="6682065" y="3673146"/>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sp>
        <p:nvSpPr>
          <p:cNvPr id="112" name="四角形: 角を丸くする 111">
            <a:extLst>
              <a:ext uri="{FF2B5EF4-FFF2-40B4-BE49-F238E27FC236}">
                <a16:creationId xmlns:a16="http://schemas.microsoft.com/office/drawing/2014/main" id="{D8071E8D-360B-4558-896E-727E053720D8}"/>
              </a:ext>
            </a:extLst>
          </p:cNvPr>
          <p:cNvSpPr/>
          <p:nvPr/>
        </p:nvSpPr>
        <p:spPr>
          <a:xfrm>
            <a:off x="3996784" y="1784788"/>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3" name="四角形: 角を丸くする 112">
            <a:extLst>
              <a:ext uri="{FF2B5EF4-FFF2-40B4-BE49-F238E27FC236}">
                <a16:creationId xmlns:a16="http://schemas.microsoft.com/office/drawing/2014/main" id="{1A565C06-570F-41A9-8341-5CBDCE6273BA}"/>
              </a:ext>
            </a:extLst>
          </p:cNvPr>
          <p:cNvSpPr/>
          <p:nvPr/>
        </p:nvSpPr>
        <p:spPr>
          <a:xfrm>
            <a:off x="4762393" y="1784788"/>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4" name="四角形: 角を丸くする 113">
            <a:extLst>
              <a:ext uri="{FF2B5EF4-FFF2-40B4-BE49-F238E27FC236}">
                <a16:creationId xmlns:a16="http://schemas.microsoft.com/office/drawing/2014/main" id="{FA9A29CB-9197-49A5-8741-997B9662C798}"/>
              </a:ext>
            </a:extLst>
          </p:cNvPr>
          <p:cNvSpPr/>
          <p:nvPr/>
        </p:nvSpPr>
        <p:spPr>
          <a:xfrm>
            <a:off x="5505910" y="1782341"/>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5" name="四角形: 角を丸くする 114">
            <a:extLst>
              <a:ext uri="{FF2B5EF4-FFF2-40B4-BE49-F238E27FC236}">
                <a16:creationId xmlns:a16="http://schemas.microsoft.com/office/drawing/2014/main" id="{E5E92326-766A-42FB-AE77-FEA19832C438}"/>
              </a:ext>
            </a:extLst>
          </p:cNvPr>
          <p:cNvSpPr/>
          <p:nvPr/>
        </p:nvSpPr>
        <p:spPr>
          <a:xfrm>
            <a:off x="6337044" y="1784788"/>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6" name="四角形: 角を丸くする 115">
            <a:extLst>
              <a:ext uri="{FF2B5EF4-FFF2-40B4-BE49-F238E27FC236}">
                <a16:creationId xmlns:a16="http://schemas.microsoft.com/office/drawing/2014/main" id="{2C1DFAFC-E8FF-4D2E-9B54-1AEF862890F4}"/>
              </a:ext>
            </a:extLst>
          </p:cNvPr>
          <p:cNvSpPr/>
          <p:nvPr/>
        </p:nvSpPr>
        <p:spPr>
          <a:xfrm>
            <a:off x="7129132" y="1772816"/>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17" name="直線矢印コネクタ 116">
            <a:extLst>
              <a:ext uri="{FF2B5EF4-FFF2-40B4-BE49-F238E27FC236}">
                <a16:creationId xmlns:a16="http://schemas.microsoft.com/office/drawing/2014/main" id="{27EEA233-BCE6-4512-93C9-2CDACBEA2273}"/>
              </a:ext>
            </a:extLst>
          </p:cNvPr>
          <p:cNvCxnSpPr>
            <a:cxnSpLocks/>
          </p:cNvCxnSpPr>
          <p:nvPr/>
        </p:nvCxnSpPr>
        <p:spPr>
          <a:xfrm flipV="1">
            <a:off x="7476920" y="2759609"/>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18" name="直線矢印コネクタ 117">
            <a:extLst>
              <a:ext uri="{FF2B5EF4-FFF2-40B4-BE49-F238E27FC236}">
                <a16:creationId xmlns:a16="http://schemas.microsoft.com/office/drawing/2014/main" id="{537006A1-3A4C-4497-A4D4-8F2D0D4C0A6B}"/>
              </a:ext>
            </a:extLst>
          </p:cNvPr>
          <p:cNvCxnSpPr>
            <a:cxnSpLocks/>
          </p:cNvCxnSpPr>
          <p:nvPr/>
        </p:nvCxnSpPr>
        <p:spPr>
          <a:xfrm flipV="1">
            <a:off x="7459885" y="3670105"/>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sp>
        <p:nvSpPr>
          <p:cNvPr id="124" name="テキスト ボックス 123">
            <a:extLst>
              <a:ext uri="{FF2B5EF4-FFF2-40B4-BE49-F238E27FC236}">
                <a16:creationId xmlns:a16="http://schemas.microsoft.com/office/drawing/2014/main" id="{CB77C5D1-0B4A-49EF-B7FD-C72568766559}"/>
              </a:ext>
            </a:extLst>
          </p:cNvPr>
          <p:cNvSpPr txBox="1"/>
          <p:nvPr/>
        </p:nvSpPr>
        <p:spPr>
          <a:xfrm>
            <a:off x="3911894" y="4584603"/>
            <a:ext cx="668943" cy="261610"/>
          </a:xfrm>
          <a:prstGeom prst="rect">
            <a:avLst/>
          </a:prstGeom>
          <a:noFill/>
        </p:spPr>
        <p:txBody>
          <a:bodyPr wrap="square" rtlCol="0">
            <a:spAutoFit/>
          </a:bodyPr>
          <a:lstStyle/>
          <a:p>
            <a:pPr algn="l"/>
            <a:r>
              <a:rPr kumimoji="1" lang="ja-JP" altLang="en-US" sz="1050" dirty="0"/>
              <a:t>入力層</a:t>
            </a:r>
            <a:endParaRPr kumimoji="1" lang="ja-JP" altLang="en-US" sz="1100" dirty="0"/>
          </a:p>
        </p:txBody>
      </p:sp>
      <p:sp>
        <p:nvSpPr>
          <p:cNvPr id="125" name="テキスト ボックス 124">
            <a:extLst>
              <a:ext uri="{FF2B5EF4-FFF2-40B4-BE49-F238E27FC236}">
                <a16:creationId xmlns:a16="http://schemas.microsoft.com/office/drawing/2014/main" id="{86678526-F576-45A8-9B49-8366FAC041C5}"/>
              </a:ext>
            </a:extLst>
          </p:cNvPr>
          <p:cNvSpPr txBox="1"/>
          <p:nvPr/>
        </p:nvSpPr>
        <p:spPr>
          <a:xfrm>
            <a:off x="7101218" y="4569363"/>
            <a:ext cx="668943" cy="253916"/>
          </a:xfrm>
          <a:prstGeom prst="rect">
            <a:avLst/>
          </a:prstGeom>
          <a:noFill/>
        </p:spPr>
        <p:txBody>
          <a:bodyPr wrap="square" rtlCol="0">
            <a:spAutoFit/>
          </a:bodyPr>
          <a:lstStyle/>
          <a:p>
            <a:pPr algn="l"/>
            <a:r>
              <a:rPr kumimoji="1" lang="ja-JP" altLang="en-US" sz="1050" dirty="0"/>
              <a:t>出力層</a:t>
            </a:r>
            <a:endParaRPr kumimoji="1" lang="ja-JP" altLang="en-US" sz="1100" dirty="0"/>
          </a:p>
        </p:txBody>
      </p:sp>
      <p:sp>
        <p:nvSpPr>
          <p:cNvPr id="126" name="左大かっこ 125">
            <a:extLst>
              <a:ext uri="{FF2B5EF4-FFF2-40B4-BE49-F238E27FC236}">
                <a16:creationId xmlns:a16="http://schemas.microsoft.com/office/drawing/2014/main" id="{8F495217-B862-467B-BC8D-CB8A6D2AC544}"/>
              </a:ext>
            </a:extLst>
          </p:cNvPr>
          <p:cNvSpPr/>
          <p:nvPr/>
        </p:nvSpPr>
        <p:spPr>
          <a:xfrm rot="16200000">
            <a:off x="5716920" y="3645472"/>
            <a:ext cx="111937" cy="2020230"/>
          </a:xfrm>
          <a:prstGeom prst="leftBracket">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3A3DFFB1-7727-4C82-B78F-6E8764A2DB38}"/>
              </a:ext>
            </a:extLst>
          </p:cNvPr>
          <p:cNvSpPr txBox="1"/>
          <p:nvPr/>
        </p:nvSpPr>
        <p:spPr>
          <a:xfrm>
            <a:off x="5547522" y="4596522"/>
            <a:ext cx="668943" cy="253916"/>
          </a:xfrm>
          <a:prstGeom prst="rect">
            <a:avLst/>
          </a:prstGeom>
          <a:solidFill>
            <a:schemeClr val="bg1"/>
          </a:solidFill>
        </p:spPr>
        <p:txBody>
          <a:bodyPr wrap="square" rtlCol="0">
            <a:spAutoFit/>
          </a:bodyPr>
          <a:lstStyle/>
          <a:p>
            <a:pPr algn="l"/>
            <a:r>
              <a:rPr kumimoji="1" lang="ja-JP" altLang="en-US" sz="1050" dirty="0"/>
              <a:t>中間層</a:t>
            </a:r>
            <a:endParaRPr kumimoji="1" lang="ja-JP" altLang="en-US" sz="1100" dirty="0"/>
          </a:p>
        </p:txBody>
      </p:sp>
      <mc:AlternateContent xmlns:mc="http://schemas.openxmlformats.org/markup-compatibility/2006" xmlns:a14="http://schemas.microsoft.com/office/drawing/2010/main">
        <mc:Choice Requires="a14">
          <p:sp>
            <p:nvSpPr>
              <p:cNvPr id="129" name="正方形/長方形 128">
                <a:extLst>
                  <a:ext uri="{FF2B5EF4-FFF2-40B4-BE49-F238E27FC236}">
                    <a16:creationId xmlns:a16="http://schemas.microsoft.com/office/drawing/2014/main" id="{CA7B6FAE-EBA8-48E3-A9DE-573CAC52B2C0}"/>
                  </a:ext>
                </a:extLst>
              </p:cNvPr>
              <p:cNvSpPr/>
              <p:nvPr/>
            </p:nvSpPr>
            <p:spPr>
              <a:xfrm>
                <a:off x="4048334" y="2561496"/>
                <a:ext cx="37555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pt-BR" altLang="ja-JP" sz="1200" i="1">
                              <a:solidFill>
                                <a:schemeClr val="bg1"/>
                              </a:solidFill>
                              <a:latin typeface="Cambria Math" panose="02040503050406030204" pitchFamily="18" charset="0"/>
                            </a:rPr>
                            <m:t>0</m:t>
                          </m:r>
                        </m:sub>
                      </m:sSub>
                    </m:oMath>
                  </m:oMathPara>
                </a14:m>
                <a:endParaRPr lang="ja-JP" altLang="en-US" dirty="0">
                  <a:solidFill>
                    <a:schemeClr val="bg1"/>
                  </a:solidFill>
                </a:endParaRPr>
              </a:p>
            </p:txBody>
          </p:sp>
        </mc:Choice>
        <mc:Fallback xmlns="">
          <p:sp>
            <p:nvSpPr>
              <p:cNvPr id="129" name="正方形/長方形 128">
                <a:extLst>
                  <a:ext uri="{FF2B5EF4-FFF2-40B4-BE49-F238E27FC236}">
                    <a16:creationId xmlns:a16="http://schemas.microsoft.com/office/drawing/2014/main" id="{CA7B6FAE-EBA8-48E3-A9DE-573CAC52B2C0}"/>
                  </a:ext>
                </a:extLst>
              </p:cNvPr>
              <p:cNvSpPr>
                <a:spLocks noRot="1" noChangeAspect="1" noMove="1" noResize="1" noEditPoints="1" noAdjustHandles="1" noChangeArrowheads="1" noChangeShapeType="1" noTextEdit="1"/>
              </p:cNvSpPr>
              <p:nvPr/>
            </p:nvSpPr>
            <p:spPr>
              <a:xfrm>
                <a:off x="4048334" y="2561496"/>
                <a:ext cx="375551"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正方形/長方形 129">
                <a:extLst>
                  <a:ext uri="{FF2B5EF4-FFF2-40B4-BE49-F238E27FC236}">
                    <a16:creationId xmlns:a16="http://schemas.microsoft.com/office/drawing/2014/main" id="{240FA32E-00C5-4C45-A930-2D6D16F69C4A}"/>
                  </a:ext>
                </a:extLst>
              </p:cNvPr>
              <p:cNvSpPr/>
              <p:nvPr/>
            </p:nvSpPr>
            <p:spPr>
              <a:xfrm>
                <a:off x="4056225" y="2871609"/>
                <a:ext cx="37196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1</m:t>
                          </m:r>
                        </m:sub>
                      </m:sSub>
                    </m:oMath>
                  </m:oMathPara>
                </a14:m>
                <a:endParaRPr lang="ja-JP" altLang="en-US" dirty="0">
                  <a:solidFill>
                    <a:schemeClr val="bg1"/>
                  </a:solidFill>
                </a:endParaRPr>
              </a:p>
            </p:txBody>
          </p:sp>
        </mc:Choice>
        <mc:Fallback xmlns="">
          <p:sp>
            <p:nvSpPr>
              <p:cNvPr id="130" name="正方形/長方形 129">
                <a:extLst>
                  <a:ext uri="{FF2B5EF4-FFF2-40B4-BE49-F238E27FC236}">
                    <a16:creationId xmlns:a16="http://schemas.microsoft.com/office/drawing/2014/main" id="{240FA32E-00C5-4C45-A930-2D6D16F69C4A}"/>
                  </a:ext>
                </a:extLst>
              </p:cNvPr>
              <p:cNvSpPr>
                <a:spLocks noRot="1" noChangeAspect="1" noMove="1" noResize="1" noEditPoints="1" noAdjustHandles="1" noChangeArrowheads="1" noChangeShapeType="1" noTextEdit="1"/>
              </p:cNvSpPr>
              <p:nvPr/>
            </p:nvSpPr>
            <p:spPr>
              <a:xfrm>
                <a:off x="4056225" y="2871609"/>
                <a:ext cx="371961"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正方形/長方形 130">
                <a:extLst>
                  <a:ext uri="{FF2B5EF4-FFF2-40B4-BE49-F238E27FC236}">
                    <a16:creationId xmlns:a16="http://schemas.microsoft.com/office/drawing/2014/main" id="{FDE397F9-8662-42C8-9046-2D1EF639B899}"/>
                  </a:ext>
                </a:extLst>
              </p:cNvPr>
              <p:cNvSpPr/>
              <p:nvPr/>
            </p:nvSpPr>
            <p:spPr>
              <a:xfrm>
                <a:off x="4056225" y="3145180"/>
                <a:ext cx="375552"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2</m:t>
                          </m:r>
                        </m:sub>
                      </m:sSub>
                    </m:oMath>
                  </m:oMathPara>
                </a14:m>
                <a:endParaRPr lang="ja-JP" altLang="en-US" dirty="0">
                  <a:solidFill>
                    <a:schemeClr val="bg1"/>
                  </a:solidFill>
                </a:endParaRPr>
              </a:p>
            </p:txBody>
          </p:sp>
        </mc:Choice>
        <mc:Fallback xmlns="">
          <p:sp>
            <p:nvSpPr>
              <p:cNvPr id="131" name="正方形/長方形 130">
                <a:extLst>
                  <a:ext uri="{FF2B5EF4-FFF2-40B4-BE49-F238E27FC236}">
                    <a16:creationId xmlns:a16="http://schemas.microsoft.com/office/drawing/2014/main" id="{FDE397F9-8662-42C8-9046-2D1EF639B899}"/>
                  </a:ext>
                </a:extLst>
              </p:cNvPr>
              <p:cNvSpPr>
                <a:spLocks noRot="1" noChangeAspect="1" noMove="1" noResize="1" noEditPoints="1" noAdjustHandles="1" noChangeArrowheads="1" noChangeShapeType="1" noTextEdit="1"/>
              </p:cNvSpPr>
              <p:nvPr/>
            </p:nvSpPr>
            <p:spPr>
              <a:xfrm>
                <a:off x="4056225" y="3145180"/>
                <a:ext cx="375552" cy="27699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a:extLst>
                  <a:ext uri="{FF2B5EF4-FFF2-40B4-BE49-F238E27FC236}">
                    <a16:creationId xmlns:a16="http://schemas.microsoft.com/office/drawing/2014/main" id="{4034E535-CA8F-4BBB-A54A-638F80AB745A}"/>
                  </a:ext>
                </a:extLst>
              </p:cNvPr>
              <p:cNvSpPr/>
              <p:nvPr/>
            </p:nvSpPr>
            <p:spPr>
              <a:xfrm>
                <a:off x="4056225" y="3728864"/>
                <a:ext cx="38549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𝑛</m:t>
                          </m:r>
                        </m:sub>
                      </m:sSub>
                    </m:oMath>
                  </m:oMathPara>
                </a14:m>
                <a:endParaRPr lang="ja-JP" altLang="en-US" dirty="0">
                  <a:solidFill>
                    <a:schemeClr val="bg1"/>
                  </a:solidFill>
                </a:endParaRPr>
              </a:p>
            </p:txBody>
          </p:sp>
        </mc:Choice>
        <mc:Fallback xmlns="">
          <p:sp>
            <p:nvSpPr>
              <p:cNvPr id="132" name="正方形/長方形 131">
                <a:extLst>
                  <a:ext uri="{FF2B5EF4-FFF2-40B4-BE49-F238E27FC236}">
                    <a16:creationId xmlns:a16="http://schemas.microsoft.com/office/drawing/2014/main" id="{4034E535-CA8F-4BBB-A54A-638F80AB745A}"/>
                  </a:ext>
                </a:extLst>
              </p:cNvPr>
              <p:cNvSpPr>
                <a:spLocks noRot="1" noChangeAspect="1" noMove="1" noResize="1" noEditPoints="1" noAdjustHandles="1" noChangeArrowheads="1" noChangeShapeType="1" noTextEdit="1"/>
              </p:cNvSpPr>
              <p:nvPr/>
            </p:nvSpPr>
            <p:spPr>
              <a:xfrm>
                <a:off x="4056225" y="3728864"/>
                <a:ext cx="385490"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正方形/長方形 132">
                <a:extLst>
                  <a:ext uri="{FF2B5EF4-FFF2-40B4-BE49-F238E27FC236}">
                    <a16:creationId xmlns:a16="http://schemas.microsoft.com/office/drawing/2014/main" id="{16FFB62E-B670-401F-9CE6-4FD0DAB8CDEB}"/>
                  </a:ext>
                </a:extLst>
              </p:cNvPr>
              <p:cNvSpPr/>
              <p:nvPr/>
            </p:nvSpPr>
            <p:spPr>
              <a:xfrm>
                <a:off x="4348898" y="2562260"/>
                <a:ext cx="532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b="1" i="1" smtClean="0">
                              <a:solidFill>
                                <a:schemeClr val="accent5"/>
                              </a:solidFill>
                              <a:latin typeface="Cambria Math" panose="02040503050406030204" pitchFamily="18" charset="0"/>
                            </a:rPr>
                          </m:ctrlPr>
                        </m:sSubPr>
                        <m:e>
                          <m:r>
                            <a:rPr kumimoji="1" lang="en-US" altLang="ja-JP" b="1" i="1">
                              <a:solidFill>
                                <a:schemeClr val="accent5"/>
                              </a:solidFill>
                              <a:latin typeface="Cambria Math" panose="02040503050406030204" pitchFamily="18" charset="0"/>
                            </a:rPr>
                            <m:t>𝒘</m:t>
                          </m:r>
                        </m:e>
                        <m:sub>
                          <m:r>
                            <a:rPr kumimoji="1" lang="en-US" altLang="ja-JP" b="1" i="1" smtClean="0">
                              <a:solidFill>
                                <a:schemeClr val="accent5"/>
                              </a:solidFill>
                              <a:latin typeface="Cambria Math" panose="02040503050406030204" pitchFamily="18" charset="0"/>
                            </a:rPr>
                            <m:t>𝟎</m:t>
                          </m:r>
                        </m:sub>
                      </m:sSub>
                    </m:oMath>
                  </m:oMathPara>
                </a14:m>
                <a:endParaRPr lang="ja-JP" altLang="en-US" sz="2800" b="1" dirty="0">
                  <a:solidFill>
                    <a:schemeClr val="accent5"/>
                  </a:solidFill>
                </a:endParaRPr>
              </a:p>
            </p:txBody>
          </p:sp>
        </mc:Choice>
        <mc:Fallback xmlns="">
          <p:sp>
            <p:nvSpPr>
              <p:cNvPr id="133" name="正方形/長方形 132">
                <a:extLst>
                  <a:ext uri="{FF2B5EF4-FFF2-40B4-BE49-F238E27FC236}">
                    <a16:creationId xmlns:a16="http://schemas.microsoft.com/office/drawing/2014/main" id="{16FFB62E-B670-401F-9CE6-4FD0DAB8CDEB}"/>
                  </a:ext>
                </a:extLst>
              </p:cNvPr>
              <p:cNvSpPr>
                <a:spLocks noRot="1" noChangeAspect="1" noMove="1" noResize="1" noEditPoints="1" noAdjustHandles="1" noChangeArrowheads="1" noChangeShapeType="1" noTextEdit="1"/>
              </p:cNvSpPr>
              <p:nvPr/>
            </p:nvSpPr>
            <p:spPr>
              <a:xfrm>
                <a:off x="4348898" y="2562260"/>
                <a:ext cx="532453"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正方形/長方形 133">
                <a:extLst>
                  <a:ext uri="{FF2B5EF4-FFF2-40B4-BE49-F238E27FC236}">
                    <a16:creationId xmlns:a16="http://schemas.microsoft.com/office/drawing/2014/main" id="{A7E9B1ED-A857-48DB-9663-CC0A8FF02139}"/>
                  </a:ext>
                </a:extLst>
              </p:cNvPr>
              <p:cNvSpPr/>
              <p:nvPr/>
            </p:nvSpPr>
            <p:spPr>
              <a:xfrm>
                <a:off x="4350415" y="2865532"/>
                <a:ext cx="532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b="1" i="1" smtClean="0">
                              <a:solidFill>
                                <a:schemeClr val="accent5"/>
                              </a:solidFill>
                              <a:latin typeface="Cambria Math" panose="02040503050406030204" pitchFamily="18" charset="0"/>
                            </a:rPr>
                          </m:ctrlPr>
                        </m:sSubPr>
                        <m:e>
                          <m:r>
                            <a:rPr kumimoji="1" lang="en-US" altLang="ja-JP" b="1" i="1">
                              <a:solidFill>
                                <a:schemeClr val="accent5"/>
                              </a:solidFill>
                              <a:latin typeface="Cambria Math" panose="02040503050406030204" pitchFamily="18" charset="0"/>
                            </a:rPr>
                            <m:t>𝒘</m:t>
                          </m:r>
                        </m:e>
                        <m:sub>
                          <m:r>
                            <a:rPr kumimoji="1" lang="en-US" altLang="ja-JP" b="1" i="1" smtClean="0">
                              <a:solidFill>
                                <a:schemeClr val="accent5"/>
                              </a:solidFill>
                              <a:latin typeface="Cambria Math" panose="02040503050406030204" pitchFamily="18" charset="0"/>
                            </a:rPr>
                            <m:t>𝟏</m:t>
                          </m:r>
                        </m:sub>
                      </m:sSub>
                    </m:oMath>
                  </m:oMathPara>
                </a14:m>
                <a:endParaRPr lang="ja-JP" altLang="en-US" sz="2800" b="1" dirty="0">
                  <a:solidFill>
                    <a:schemeClr val="accent5"/>
                  </a:solidFill>
                </a:endParaRPr>
              </a:p>
            </p:txBody>
          </p:sp>
        </mc:Choice>
        <mc:Fallback xmlns="">
          <p:sp>
            <p:nvSpPr>
              <p:cNvPr id="134" name="正方形/長方形 133">
                <a:extLst>
                  <a:ext uri="{FF2B5EF4-FFF2-40B4-BE49-F238E27FC236}">
                    <a16:creationId xmlns:a16="http://schemas.microsoft.com/office/drawing/2014/main" id="{A7E9B1ED-A857-48DB-9663-CC0A8FF02139}"/>
                  </a:ext>
                </a:extLst>
              </p:cNvPr>
              <p:cNvSpPr>
                <a:spLocks noRot="1" noChangeAspect="1" noMove="1" noResize="1" noEditPoints="1" noAdjustHandles="1" noChangeArrowheads="1" noChangeShapeType="1" noTextEdit="1"/>
              </p:cNvSpPr>
              <p:nvPr/>
            </p:nvSpPr>
            <p:spPr>
              <a:xfrm>
                <a:off x="4350415" y="2865532"/>
                <a:ext cx="532453"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正方形/長方形 134">
                <a:extLst>
                  <a:ext uri="{FF2B5EF4-FFF2-40B4-BE49-F238E27FC236}">
                    <a16:creationId xmlns:a16="http://schemas.microsoft.com/office/drawing/2014/main" id="{F75A7D76-84E4-4CD0-877F-4320C6F84FEC}"/>
                  </a:ext>
                </a:extLst>
              </p:cNvPr>
              <p:cNvSpPr/>
              <p:nvPr/>
            </p:nvSpPr>
            <p:spPr>
              <a:xfrm>
                <a:off x="4363114" y="3734947"/>
                <a:ext cx="5404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b="1" i="1" smtClean="0">
                              <a:solidFill>
                                <a:schemeClr val="accent5"/>
                              </a:solidFill>
                              <a:latin typeface="Cambria Math" panose="02040503050406030204" pitchFamily="18" charset="0"/>
                            </a:rPr>
                          </m:ctrlPr>
                        </m:sSubPr>
                        <m:e>
                          <m:r>
                            <a:rPr kumimoji="1" lang="en-US" altLang="ja-JP" b="1" i="1">
                              <a:solidFill>
                                <a:schemeClr val="accent5"/>
                              </a:solidFill>
                              <a:latin typeface="Cambria Math" panose="02040503050406030204" pitchFamily="18" charset="0"/>
                            </a:rPr>
                            <m:t>𝒘</m:t>
                          </m:r>
                        </m:e>
                        <m:sub>
                          <m:r>
                            <a:rPr kumimoji="1" lang="en-US" altLang="ja-JP" b="1" i="1" smtClean="0">
                              <a:solidFill>
                                <a:schemeClr val="accent5"/>
                              </a:solidFill>
                              <a:latin typeface="Cambria Math" panose="02040503050406030204" pitchFamily="18" charset="0"/>
                            </a:rPr>
                            <m:t>𝒏</m:t>
                          </m:r>
                        </m:sub>
                      </m:sSub>
                    </m:oMath>
                  </m:oMathPara>
                </a14:m>
                <a:endParaRPr lang="ja-JP" altLang="en-US" sz="2800" b="1" dirty="0">
                  <a:solidFill>
                    <a:schemeClr val="accent5"/>
                  </a:solidFill>
                </a:endParaRPr>
              </a:p>
            </p:txBody>
          </p:sp>
        </mc:Choice>
        <mc:Fallback xmlns="">
          <p:sp>
            <p:nvSpPr>
              <p:cNvPr id="135" name="正方形/長方形 134">
                <a:extLst>
                  <a:ext uri="{FF2B5EF4-FFF2-40B4-BE49-F238E27FC236}">
                    <a16:creationId xmlns:a16="http://schemas.microsoft.com/office/drawing/2014/main" id="{F75A7D76-84E4-4CD0-877F-4320C6F84FEC}"/>
                  </a:ext>
                </a:extLst>
              </p:cNvPr>
              <p:cNvSpPr>
                <a:spLocks noRot="1" noChangeAspect="1" noMove="1" noResize="1" noEditPoints="1" noAdjustHandles="1" noChangeArrowheads="1" noChangeShapeType="1" noTextEdit="1"/>
              </p:cNvSpPr>
              <p:nvPr/>
            </p:nvSpPr>
            <p:spPr>
              <a:xfrm>
                <a:off x="4363114" y="3734947"/>
                <a:ext cx="540468"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正方形/長方形 135">
                <a:extLst>
                  <a:ext uri="{FF2B5EF4-FFF2-40B4-BE49-F238E27FC236}">
                    <a16:creationId xmlns:a16="http://schemas.microsoft.com/office/drawing/2014/main" id="{A4513762-CA22-4C50-AF5F-CE0FA51ACB92}"/>
                  </a:ext>
                </a:extLst>
              </p:cNvPr>
              <p:cNvSpPr/>
              <p:nvPr/>
            </p:nvSpPr>
            <p:spPr>
              <a:xfrm>
                <a:off x="4359207" y="3141346"/>
                <a:ext cx="532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b="1" i="1" smtClean="0">
                              <a:solidFill>
                                <a:schemeClr val="accent5"/>
                              </a:solidFill>
                              <a:latin typeface="Cambria Math" panose="02040503050406030204" pitchFamily="18" charset="0"/>
                            </a:rPr>
                          </m:ctrlPr>
                        </m:sSubPr>
                        <m:e>
                          <m:r>
                            <a:rPr kumimoji="1" lang="en-US" altLang="ja-JP" b="1" i="1">
                              <a:solidFill>
                                <a:schemeClr val="accent5"/>
                              </a:solidFill>
                              <a:latin typeface="Cambria Math" panose="02040503050406030204" pitchFamily="18" charset="0"/>
                            </a:rPr>
                            <m:t>𝒘</m:t>
                          </m:r>
                        </m:e>
                        <m:sub>
                          <m:r>
                            <a:rPr kumimoji="1" lang="en-US" altLang="ja-JP" b="1" i="1" smtClean="0">
                              <a:solidFill>
                                <a:schemeClr val="accent5"/>
                              </a:solidFill>
                              <a:latin typeface="Cambria Math" panose="02040503050406030204" pitchFamily="18" charset="0"/>
                            </a:rPr>
                            <m:t>𝟐</m:t>
                          </m:r>
                        </m:sub>
                      </m:sSub>
                    </m:oMath>
                  </m:oMathPara>
                </a14:m>
                <a:endParaRPr lang="ja-JP" altLang="en-US" sz="2800" b="1" dirty="0">
                  <a:solidFill>
                    <a:schemeClr val="accent5"/>
                  </a:solidFill>
                </a:endParaRPr>
              </a:p>
            </p:txBody>
          </p:sp>
        </mc:Choice>
        <mc:Fallback xmlns="">
          <p:sp>
            <p:nvSpPr>
              <p:cNvPr id="136" name="正方形/長方形 135">
                <a:extLst>
                  <a:ext uri="{FF2B5EF4-FFF2-40B4-BE49-F238E27FC236}">
                    <a16:creationId xmlns:a16="http://schemas.microsoft.com/office/drawing/2014/main" id="{A4513762-CA22-4C50-AF5F-CE0FA51ACB92}"/>
                  </a:ext>
                </a:extLst>
              </p:cNvPr>
              <p:cNvSpPr>
                <a:spLocks noRot="1" noChangeAspect="1" noMove="1" noResize="1" noEditPoints="1" noAdjustHandles="1" noChangeArrowheads="1" noChangeShapeType="1" noTextEdit="1"/>
              </p:cNvSpPr>
              <p:nvPr/>
            </p:nvSpPr>
            <p:spPr>
              <a:xfrm>
                <a:off x="4359207" y="3141346"/>
                <a:ext cx="532453"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正方形/長方形 136">
                <a:extLst>
                  <a:ext uri="{FF2B5EF4-FFF2-40B4-BE49-F238E27FC236}">
                    <a16:creationId xmlns:a16="http://schemas.microsoft.com/office/drawing/2014/main" id="{97C29B45-A7F0-480F-A129-06451E3868E5}"/>
                  </a:ext>
                </a:extLst>
              </p:cNvPr>
              <p:cNvSpPr/>
              <p:nvPr/>
            </p:nvSpPr>
            <p:spPr>
              <a:xfrm>
                <a:off x="4051562" y="1805139"/>
                <a:ext cx="37375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0</m:t>
                          </m:r>
                        </m:sub>
                      </m:sSub>
                    </m:oMath>
                  </m:oMathPara>
                </a14:m>
                <a:endParaRPr lang="ja-JP" altLang="en-US" dirty="0"/>
              </a:p>
            </p:txBody>
          </p:sp>
        </mc:Choice>
        <mc:Fallback xmlns="">
          <p:sp>
            <p:nvSpPr>
              <p:cNvPr id="137" name="正方形/長方形 136">
                <a:extLst>
                  <a:ext uri="{FF2B5EF4-FFF2-40B4-BE49-F238E27FC236}">
                    <a16:creationId xmlns:a16="http://schemas.microsoft.com/office/drawing/2014/main" id="{97C29B45-A7F0-480F-A129-06451E3868E5}"/>
                  </a:ext>
                </a:extLst>
              </p:cNvPr>
              <p:cNvSpPr>
                <a:spLocks noRot="1" noChangeAspect="1" noMove="1" noResize="1" noEditPoints="1" noAdjustHandles="1" noChangeArrowheads="1" noChangeShapeType="1" noTextEdit="1"/>
              </p:cNvSpPr>
              <p:nvPr/>
            </p:nvSpPr>
            <p:spPr>
              <a:xfrm>
                <a:off x="4051562" y="1805139"/>
                <a:ext cx="373756" cy="276999"/>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正方形/長方形 137">
                <a:extLst>
                  <a:ext uri="{FF2B5EF4-FFF2-40B4-BE49-F238E27FC236}">
                    <a16:creationId xmlns:a16="http://schemas.microsoft.com/office/drawing/2014/main" id="{095766A3-D0E0-4EAF-AB18-1C725004ACF2}"/>
                  </a:ext>
                </a:extLst>
              </p:cNvPr>
              <p:cNvSpPr/>
              <p:nvPr/>
            </p:nvSpPr>
            <p:spPr>
              <a:xfrm>
                <a:off x="4834597" y="1808617"/>
                <a:ext cx="3701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m:t>
                          </m:r>
                        </m:sub>
                      </m:sSub>
                    </m:oMath>
                  </m:oMathPara>
                </a14:m>
                <a:endParaRPr lang="ja-JP" altLang="en-US" dirty="0"/>
              </a:p>
            </p:txBody>
          </p:sp>
        </mc:Choice>
        <mc:Fallback xmlns="">
          <p:sp>
            <p:nvSpPr>
              <p:cNvPr id="138" name="正方形/長方形 137">
                <a:extLst>
                  <a:ext uri="{FF2B5EF4-FFF2-40B4-BE49-F238E27FC236}">
                    <a16:creationId xmlns:a16="http://schemas.microsoft.com/office/drawing/2014/main" id="{095766A3-D0E0-4EAF-AB18-1C725004ACF2}"/>
                  </a:ext>
                </a:extLst>
              </p:cNvPr>
              <p:cNvSpPr>
                <a:spLocks noRot="1" noChangeAspect="1" noMove="1" noResize="1" noEditPoints="1" noAdjustHandles="1" noChangeArrowheads="1" noChangeShapeType="1" noTextEdit="1"/>
              </p:cNvSpPr>
              <p:nvPr/>
            </p:nvSpPr>
            <p:spPr>
              <a:xfrm>
                <a:off x="4834597" y="1808617"/>
                <a:ext cx="370166" cy="27699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正方形/長方形 138">
                <a:extLst>
                  <a:ext uri="{FF2B5EF4-FFF2-40B4-BE49-F238E27FC236}">
                    <a16:creationId xmlns:a16="http://schemas.microsoft.com/office/drawing/2014/main" id="{071878F0-E630-433B-AFA2-03FA77AF823B}"/>
                  </a:ext>
                </a:extLst>
              </p:cNvPr>
              <p:cNvSpPr/>
              <p:nvPr/>
            </p:nvSpPr>
            <p:spPr>
              <a:xfrm>
                <a:off x="5572783" y="1798000"/>
                <a:ext cx="3737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m:t>
                          </m:r>
                        </m:sub>
                      </m:sSub>
                    </m:oMath>
                  </m:oMathPara>
                </a14:m>
                <a:endParaRPr lang="ja-JP" altLang="en-US" dirty="0"/>
              </a:p>
            </p:txBody>
          </p:sp>
        </mc:Choice>
        <mc:Fallback xmlns="">
          <p:sp>
            <p:nvSpPr>
              <p:cNvPr id="139" name="正方形/長方形 138">
                <a:extLst>
                  <a:ext uri="{FF2B5EF4-FFF2-40B4-BE49-F238E27FC236}">
                    <a16:creationId xmlns:a16="http://schemas.microsoft.com/office/drawing/2014/main" id="{071878F0-E630-433B-AFA2-03FA77AF823B}"/>
                  </a:ext>
                </a:extLst>
              </p:cNvPr>
              <p:cNvSpPr>
                <a:spLocks noRot="1" noChangeAspect="1" noMove="1" noResize="1" noEditPoints="1" noAdjustHandles="1" noChangeArrowheads="1" noChangeShapeType="1" noTextEdit="1"/>
              </p:cNvSpPr>
              <p:nvPr/>
            </p:nvSpPr>
            <p:spPr>
              <a:xfrm>
                <a:off x="5572783" y="1798000"/>
                <a:ext cx="373757" cy="276999"/>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正方形/長方形 139">
                <a:extLst>
                  <a:ext uri="{FF2B5EF4-FFF2-40B4-BE49-F238E27FC236}">
                    <a16:creationId xmlns:a16="http://schemas.microsoft.com/office/drawing/2014/main" id="{B06A80D5-3062-47C3-BCE7-3965E7850CDF}"/>
                  </a:ext>
                </a:extLst>
              </p:cNvPr>
              <p:cNvSpPr/>
              <p:nvPr/>
            </p:nvSpPr>
            <p:spPr>
              <a:xfrm>
                <a:off x="6418773" y="1788947"/>
                <a:ext cx="3737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3</m:t>
                          </m:r>
                        </m:sub>
                      </m:sSub>
                    </m:oMath>
                  </m:oMathPara>
                </a14:m>
                <a:endParaRPr lang="ja-JP" altLang="en-US" dirty="0"/>
              </a:p>
            </p:txBody>
          </p:sp>
        </mc:Choice>
        <mc:Fallback xmlns="">
          <p:sp>
            <p:nvSpPr>
              <p:cNvPr id="140" name="正方形/長方形 139">
                <a:extLst>
                  <a:ext uri="{FF2B5EF4-FFF2-40B4-BE49-F238E27FC236}">
                    <a16:creationId xmlns:a16="http://schemas.microsoft.com/office/drawing/2014/main" id="{B06A80D5-3062-47C3-BCE7-3965E7850CDF}"/>
                  </a:ext>
                </a:extLst>
              </p:cNvPr>
              <p:cNvSpPr>
                <a:spLocks noRot="1" noChangeAspect="1" noMove="1" noResize="1" noEditPoints="1" noAdjustHandles="1" noChangeArrowheads="1" noChangeShapeType="1" noTextEdit="1"/>
              </p:cNvSpPr>
              <p:nvPr/>
            </p:nvSpPr>
            <p:spPr>
              <a:xfrm>
                <a:off x="6418773" y="1788947"/>
                <a:ext cx="373757" cy="276999"/>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1" name="正方形/長方形 140">
                <a:extLst>
                  <a:ext uri="{FF2B5EF4-FFF2-40B4-BE49-F238E27FC236}">
                    <a16:creationId xmlns:a16="http://schemas.microsoft.com/office/drawing/2014/main" id="{6039E639-F6A3-4EC7-ABBD-168A38473AC5}"/>
                  </a:ext>
                </a:extLst>
              </p:cNvPr>
              <p:cNvSpPr/>
              <p:nvPr/>
            </p:nvSpPr>
            <p:spPr>
              <a:xfrm>
                <a:off x="7183702" y="1799564"/>
                <a:ext cx="38369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𝑛</m:t>
                          </m:r>
                        </m:sub>
                      </m:sSub>
                    </m:oMath>
                  </m:oMathPara>
                </a14:m>
                <a:endParaRPr lang="ja-JP" altLang="en-US" dirty="0"/>
              </a:p>
            </p:txBody>
          </p:sp>
        </mc:Choice>
        <mc:Fallback xmlns="">
          <p:sp>
            <p:nvSpPr>
              <p:cNvPr id="141" name="正方形/長方形 140">
                <a:extLst>
                  <a:ext uri="{FF2B5EF4-FFF2-40B4-BE49-F238E27FC236}">
                    <a16:creationId xmlns:a16="http://schemas.microsoft.com/office/drawing/2014/main" id="{6039E639-F6A3-4EC7-ABBD-168A38473AC5}"/>
                  </a:ext>
                </a:extLst>
              </p:cNvPr>
              <p:cNvSpPr>
                <a:spLocks noRot="1" noChangeAspect="1" noMove="1" noResize="1" noEditPoints="1" noAdjustHandles="1" noChangeArrowheads="1" noChangeShapeType="1" noTextEdit="1"/>
              </p:cNvSpPr>
              <p:nvPr/>
            </p:nvSpPr>
            <p:spPr>
              <a:xfrm>
                <a:off x="7183702" y="1799564"/>
                <a:ext cx="383695" cy="276999"/>
              </a:xfrm>
              <a:prstGeom prst="rect">
                <a:avLst/>
              </a:prstGeom>
              <a:blipFill>
                <a:blip r:embed="rId14"/>
                <a:stretch>
                  <a:fillRect/>
                </a:stretch>
              </a:blipFill>
            </p:spPr>
            <p:txBody>
              <a:bodyPr/>
              <a:lstStyle/>
              <a:p>
                <a:r>
                  <a:rPr lang="ja-JP" altLang="en-US">
                    <a:noFill/>
                  </a:rPr>
                  <a:t> </a:t>
                </a:r>
              </a:p>
            </p:txBody>
          </p:sp>
        </mc:Fallback>
      </mc:AlternateContent>
      <p:sp>
        <p:nvSpPr>
          <p:cNvPr id="145" name="テキスト ボックス 144">
            <a:extLst>
              <a:ext uri="{FF2B5EF4-FFF2-40B4-BE49-F238E27FC236}">
                <a16:creationId xmlns:a16="http://schemas.microsoft.com/office/drawing/2014/main" id="{5B8136F2-78A8-45E5-96C5-73E73EE4DEA0}"/>
              </a:ext>
            </a:extLst>
          </p:cNvPr>
          <p:cNvSpPr txBox="1"/>
          <p:nvPr/>
        </p:nvSpPr>
        <p:spPr>
          <a:xfrm>
            <a:off x="1754675" y="1815094"/>
            <a:ext cx="1417902" cy="523220"/>
          </a:xfrm>
          <a:prstGeom prst="rect">
            <a:avLst/>
          </a:prstGeom>
          <a:noFill/>
        </p:spPr>
        <p:txBody>
          <a:bodyPr wrap="square" rtlCol="0">
            <a:spAutoFit/>
          </a:bodyPr>
          <a:lstStyle/>
          <a:p>
            <a:pPr algn="ctr"/>
            <a:r>
              <a:rPr kumimoji="1" lang="en-US" altLang="ja-JP" sz="1400" dirty="0"/>
              <a:t>Cat or Tiger ?</a:t>
            </a:r>
          </a:p>
          <a:p>
            <a:pPr algn="ctr"/>
            <a:r>
              <a:rPr kumimoji="1" lang="en-US" altLang="ja-JP" sz="1400" dirty="0"/>
              <a:t>(</a:t>
            </a:r>
            <a:r>
              <a:rPr kumimoji="1" lang="ja-JP" altLang="en-US" sz="1400" dirty="0"/>
              <a:t>分類問題</a:t>
            </a:r>
            <a:r>
              <a:rPr kumimoji="1" lang="en-US" altLang="ja-JP" sz="1400" dirty="0"/>
              <a:t>)</a:t>
            </a:r>
            <a:endParaRPr kumimoji="1" lang="ja-JP" altLang="en-US" sz="1400" dirty="0"/>
          </a:p>
        </p:txBody>
      </p:sp>
      <p:sp>
        <p:nvSpPr>
          <p:cNvPr id="146" name="正方形/長方形 145">
            <a:extLst>
              <a:ext uri="{FF2B5EF4-FFF2-40B4-BE49-F238E27FC236}">
                <a16:creationId xmlns:a16="http://schemas.microsoft.com/office/drawing/2014/main" id="{21C99DEA-1FE3-43DD-9789-17A1005D9390}"/>
              </a:ext>
            </a:extLst>
          </p:cNvPr>
          <p:cNvSpPr/>
          <p:nvPr/>
        </p:nvSpPr>
        <p:spPr>
          <a:xfrm>
            <a:off x="2081774" y="3644989"/>
            <a:ext cx="819237" cy="275035"/>
          </a:xfrm>
          <a:prstGeom prst="rect">
            <a:avLst/>
          </a:prstGeom>
        </p:spPr>
        <p:txBody>
          <a:bodyPr wrap="none">
            <a:spAutoFit/>
          </a:bodyPr>
          <a:lstStyle/>
          <a:p>
            <a:pPr algn="ctr"/>
            <a:r>
              <a:rPr kumimoji="1" lang="ja-JP" altLang="en-US" sz="1050" dirty="0"/>
              <a:t>正解ラベル</a:t>
            </a:r>
            <a:endParaRPr kumimoji="1" lang="en-US" altLang="ja-JP" sz="1050" dirty="0"/>
          </a:p>
          <a:p>
            <a:pPr algn="ctr"/>
            <a:r>
              <a:rPr kumimoji="1" lang="en-US" altLang="ja-JP" sz="1050" dirty="0"/>
              <a:t>[Cat, Tiger] = [1, 0] </a:t>
            </a:r>
            <a:endParaRPr lang="ja-JP" altLang="en-US" sz="1050" dirty="0"/>
          </a:p>
        </p:txBody>
      </p:sp>
      <p:grpSp>
        <p:nvGrpSpPr>
          <p:cNvPr id="147" name="グループ化 146">
            <a:extLst>
              <a:ext uri="{FF2B5EF4-FFF2-40B4-BE49-F238E27FC236}">
                <a16:creationId xmlns:a16="http://schemas.microsoft.com/office/drawing/2014/main" id="{267D0B11-F2B5-4DFB-9087-B2269D5D17CF}"/>
              </a:ext>
            </a:extLst>
          </p:cNvPr>
          <p:cNvGrpSpPr/>
          <p:nvPr/>
        </p:nvGrpSpPr>
        <p:grpSpPr>
          <a:xfrm>
            <a:off x="1891765" y="2664928"/>
            <a:ext cx="1223291" cy="960830"/>
            <a:chOff x="831880" y="4556423"/>
            <a:chExt cx="1996753" cy="1451533"/>
          </a:xfrm>
        </p:grpSpPr>
        <p:sp>
          <p:nvSpPr>
            <p:cNvPr id="148" name="正方形/長方形 147">
              <a:extLst>
                <a:ext uri="{FF2B5EF4-FFF2-40B4-BE49-F238E27FC236}">
                  <a16:creationId xmlns:a16="http://schemas.microsoft.com/office/drawing/2014/main" id="{2D889A75-B48E-4C50-ADC9-7F3E5DDE1081}"/>
                </a:ext>
              </a:extLst>
            </p:cNvPr>
            <p:cNvSpPr/>
            <p:nvPr/>
          </p:nvSpPr>
          <p:spPr>
            <a:xfrm>
              <a:off x="1055440" y="4860787"/>
              <a:ext cx="1773193" cy="114716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49" name="正方形/長方形 148">
              <a:extLst>
                <a:ext uri="{FF2B5EF4-FFF2-40B4-BE49-F238E27FC236}">
                  <a16:creationId xmlns:a16="http://schemas.microsoft.com/office/drawing/2014/main" id="{99A64704-21D0-467F-B1F5-A367AE297499}"/>
                </a:ext>
              </a:extLst>
            </p:cNvPr>
            <p:cNvSpPr/>
            <p:nvPr/>
          </p:nvSpPr>
          <p:spPr>
            <a:xfrm>
              <a:off x="983432" y="4755494"/>
              <a:ext cx="1773193" cy="114716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50" name="正方形/長方形 149">
              <a:extLst>
                <a:ext uri="{FF2B5EF4-FFF2-40B4-BE49-F238E27FC236}">
                  <a16:creationId xmlns:a16="http://schemas.microsoft.com/office/drawing/2014/main" id="{534C9DEF-698A-40EB-846F-C215CE431E89}"/>
                </a:ext>
              </a:extLst>
            </p:cNvPr>
            <p:cNvSpPr/>
            <p:nvPr/>
          </p:nvSpPr>
          <p:spPr>
            <a:xfrm>
              <a:off x="911424" y="4653136"/>
              <a:ext cx="1773193" cy="114716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pic>
          <p:nvPicPr>
            <p:cNvPr id="151" name="Picture 6">
              <a:extLst>
                <a:ext uri="{FF2B5EF4-FFF2-40B4-BE49-F238E27FC236}">
                  <a16:creationId xmlns:a16="http://schemas.microsoft.com/office/drawing/2014/main" id="{462F60C1-A29F-424A-A4CD-52D77A2EFEAA}"/>
                </a:ext>
              </a:extLst>
            </p:cNvPr>
            <p:cNvPicPr>
              <a:picLocks noChangeAspect="1"/>
            </p:cNvPicPr>
            <p:nvPr/>
          </p:nvPicPr>
          <p:blipFill>
            <a:blip r:embed="rId15"/>
            <a:stretch>
              <a:fillRect/>
            </a:stretch>
          </p:blipFill>
          <p:spPr>
            <a:xfrm>
              <a:off x="831880" y="4556423"/>
              <a:ext cx="1773193" cy="1147169"/>
            </a:xfrm>
            <a:prstGeom prst="rect">
              <a:avLst/>
            </a:prstGeom>
            <a:solidFill>
              <a:srgbClr val="000000"/>
            </a:solidFill>
            <a:ln>
              <a:solidFill>
                <a:schemeClr val="tx1"/>
              </a:solidFill>
            </a:ln>
          </p:spPr>
        </p:pic>
      </p:grpSp>
      <p:sp>
        <p:nvSpPr>
          <p:cNvPr id="152" name="左大かっこ 151">
            <a:extLst>
              <a:ext uri="{FF2B5EF4-FFF2-40B4-BE49-F238E27FC236}">
                <a16:creationId xmlns:a16="http://schemas.microsoft.com/office/drawing/2014/main" id="{18D7C1A9-89D8-43B1-8907-F54DE71B8FE0}"/>
              </a:ext>
            </a:extLst>
          </p:cNvPr>
          <p:cNvSpPr/>
          <p:nvPr/>
        </p:nvSpPr>
        <p:spPr>
          <a:xfrm rot="5400000">
            <a:off x="2400024" y="2030752"/>
            <a:ext cx="62637" cy="108633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sz="1200"/>
          </a:p>
        </p:txBody>
      </p:sp>
      <p:sp>
        <p:nvSpPr>
          <p:cNvPr id="153" name="テキスト ボックス 152">
            <a:extLst>
              <a:ext uri="{FF2B5EF4-FFF2-40B4-BE49-F238E27FC236}">
                <a16:creationId xmlns:a16="http://schemas.microsoft.com/office/drawing/2014/main" id="{8224345D-BB7E-48FD-BE66-F1A7271483C4}"/>
              </a:ext>
            </a:extLst>
          </p:cNvPr>
          <p:cNvSpPr txBox="1"/>
          <p:nvPr/>
        </p:nvSpPr>
        <p:spPr>
          <a:xfrm>
            <a:off x="2111800" y="2384907"/>
            <a:ext cx="718163" cy="246221"/>
          </a:xfrm>
          <a:prstGeom prst="rect">
            <a:avLst/>
          </a:prstGeom>
          <a:solidFill>
            <a:schemeClr val="bg1"/>
          </a:solidFill>
        </p:spPr>
        <p:txBody>
          <a:bodyPr wrap="square" rtlCol="0">
            <a:spAutoFit/>
          </a:bodyPr>
          <a:lstStyle/>
          <a:p>
            <a:pPr algn="ctr"/>
            <a:r>
              <a:rPr kumimoji="1" lang="en-US" altLang="ja-JP" sz="1000" dirty="0"/>
              <a:t>100 pixel</a:t>
            </a:r>
            <a:endParaRPr kumimoji="1" lang="ja-JP" altLang="en-US" sz="1000" dirty="0"/>
          </a:p>
        </p:txBody>
      </p:sp>
      <p:sp>
        <p:nvSpPr>
          <p:cNvPr id="154" name="左大かっこ 153">
            <a:extLst>
              <a:ext uri="{FF2B5EF4-FFF2-40B4-BE49-F238E27FC236}">
                <a16:creationId xmlns:a16="http://schemas.microsoft.com/office/drawing/2014/main" id="{955019BF-9E44-42EA-9E38-656ED69F3806}"/>
              </a:ext>
            </a:extLst>
          </p:cNvPr>
          <p:cNvSpPr/>
          <p:nvPr/>
        </p:nvSpPr>
        <p:spPr>
          <a:xfrm>
            <a:off x="1794827" y="2664928"/>
            <a:ext cx="41580" cy="769455"/>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sz="1200"/>
          </a:p>
        </p:txBody>
      </p:sp>
      <p:sp>
        <p:nvSpPr>
          <p:cNvPr id="155" name="テキスト ボックス 154">
            <a:extLst>
              <a:ext uri="{FF2B5EF4-FFF2-40B4-BE49-F238E27FC236}">
                <a16:creationId xmlns:a16="http://schemas.microsoft.com/office/drawing/2014/main" id="{171B03A4-26CC-470A-8835-AAA67D450933}"/>
              </a:ext>
            </a:extLst>
          </p:cNvPr>
          <p:cNvSpPr txBox="1"/>
          <p:nvPr/>
        </p:nvSpPr>
        <p:spPr>
          <a:xfrm>
            <a:off x="1372055" y="2831305"/>
            <a:ext cx="486912" cy="400110"/>
          </a:xfrm>
          <a:prstGeom prst="rect">
            <a:avLst/>
          </a:prstGeom>
          <a:solidFill>
            <a:schemeClr val="bg1"/>
          </a:solidFill>
        </p:spPr>
        <p:txBody>
          <a:bodyPr wrap="square" rtlCol="0">
            <a:spAutoFit/>
          </a:bodyPr>
          <a:lstStyle/>
          <a:p>
            <a:pPr algn="ctr"/>
            <a:r>
              <a:rPr kumimoji="1" lang="en-US" altLang="ja-JP" sz="1000" dirty="0"/>
              <a:t>60</a:t>
            </a:r>
          </a:p>
          <a:p>
            <a:pPr algn="ctr"/>
            <a:r>
              <a:rPr kumimoji="1" lang="en-US" altLang="ja-JP" sz="1000" dirty="0"/>
              <a:t>pixel</a:t>
            </a:r>
            <a:endParaRPr kumimoji="1" lang="ja-JP" altLang="en-US" sz="1000" dirty="0"/>
          </a:p>
        </p:txBody>
      </p:sp>
      <p:grpSp>
        <p:nvGrpSpPr>
          <p:cNvPr id="156" name="グループ化 155">
            <a:extLst>
              <a:ext uri="{FF2B5EF4-FFF2-40B4-BE49-F238E27FC236}">
                <a16:creationId xmlns:a16="http://schemas.microsoft.com/office/drawing/2014/main" id="{0464B013-E55B-43C0-BB49-2C2F3C40EF1D}"/>
              </a:ext>
            </a:extLst>
          </p:cNvPr>
          <p:cNvGrpSpPr/>
          <p:nvPr/>
        </p:nvGrpSpPr>
        <p:grpSpPr>
          <a:xfrm>
            <a:off x="1898512" y="2671525"/>
            <a:ext cx="283168" cy="95330"/>
            <a:chOff x="925037" y="5157192"/>
            <a:chExt cx="462210" cy="144016"/>
          </a:xfrm>
        </p:grpSpPr>
        <p:sp>
          <p:nvSpPr>
            <p:cNvPr id="157" name="正方形/長方形 156">
              <a:extLst>
                <a:ext uri="{FF2B5EF4-FFF2-40B4-BE49-F238E27FC236}">
                  <a16:creationId xmlns:a16="http://schemas.microsoft.com/office/drawing/2014/main" id="{D7A8FDD3-A4D6-4F0D-B544-37DF90515149}"/>
                </a:ext>
              </a:extLst>
            </p:cNvPr>
            <p:cNvSpPr/>
            <p:nvPr/>
          </p:nvSpPr>
          <p:spPr>
            <a:xfrm>
              <a:off x="925037" y="5157192"/>
              <a:ext cx="157410" cy="144016"/>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58" name="正方形/長方形 157">
              <a:extLst>
                <a:ext uri="{FF2B5EF4-FFF2-40B4-BE49-F238E27FC236}">
                  <a16:creationId xmlns:a16="http://schemas.microsoft.com/office/drawing/2014/main" id="{09F00F21-0CB6-40F3-A9AB-42343A94F621}"/>
                </a:ext>
              </a:extLst>
            </p:cNvPr>
            <p:cNvSpPr/>
            <p:nvPr/>
          </p:nvSpPr>
          <p:spPr>
            <a:xfrm>
              <a:off x="1077437" y="5157192"/>
              <a:ext cx="157410" cy="144016"/>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59" name="正方形/長方形 158">
              <a:extLst>
                <a:ext uri="{FF2B5EF4-FFF2-40B4-BE49-F238E27FC236}">
                  <a16:creationId xmlns:a16="http://schemas.microsoft.com/office/drawing/2014/main" id="{9DA058D0-58E2-4C09-8018-9F7BE3CCE738}"/>
                </a:ext>
              </a:extLst>
            </p:cNvPr>
            <p:cNvSpPr/>
            <p:nvPr/>
          </p:nvSpPr>
          <p:spPr>
            <a:xfrm>
              <a:off x="1229837" y="5157192"/>
              <a:ext cx="157410" cy="144016"/>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grpSp>
      <p:cxnSp>
        <p:nvCxnSpPr>
          <p:cNvPr id="160" name="コネクタ: 曲線 159">
            <a:extLst>
              <a:ext uri="{FF2B5EF4-FFF2-40B4-BE49-F238E27FC236}">
                <a16:creationId xmlns:a16="http://schemas.microsoft.com/office/drawing/2014/main" id="{E5E8520E-FD8D-4E9A-9056-C5D70D795ACB}"/>
              </a:ext>
            </a:extLst>
          </p:cNvPr>
          <p:cNvCxnSpPr>
            <a:cxnSpLocks/>
            <a:stCxn id="157" idx="0"/>
            <a:endCxn id="6" idx="2"/>
          </p:cNvCxnSpPr>
          <p:nvPr/>
        </p:nvCxnSpPr>
        <p:spPr>
          <a:xfrm rot="16200000" flipH="1">
            <a:off x="2997741" y="1620514"/>
            <a:ext cx="51656" cy="2153679"/>
          </a:xfrm>
          <a:prstGeom prst="curvedConnector4">
            <a:avLst>
              <a:gd name="adj1" fmla="val -626936"/>
              <a:gd name="adj2" fmla="val 78318"/>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コネクタ: 曲線 160">
            <a:extLst>
              <a:ext uri="{FF2B5EF4-FFF2-40B4-BE49-F238E27FC236}">
                <a16:creationId xmlns:a16="http://schemas.microsoft.com/office/drawing/2014/main" id="{5996898A-FCB3-4987-8E72-0DC0AB45E533}"/>
              </a:ext>
            </a:extLst>
          </p:cNvPr>
          <p:cNvCxnSpPr>
            <a:cxnSpLocks/>
            <a:stCxn id="158" idx="0"/>
            <a:endCxn id="7" idx="2"/>
          </p:cNvCxnSpPr>
          <p:nvPr/>
        </p:nvCxnSpPr>
        <p:spPr>
          <a:xfrm rot="16200000" flipH="1">
            <a:off x="2898545" y="1813076"/>
            <a:ext cx="343414" cy="2060313"/>
          </a:xfrm>
          <a:prstGeom prst="curvedConnector4">
            <a:avLst>
              <a:gd name="adj1" fmla="val -66567"/>
              <a:gd name="adj2" fmla="val 74054"/>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コネクタ: 曲線 161">
            <a:extLst>
              <a:ext uri="{FF2B5EF4-FFF2-40B4-BE49-F238E27FC236}">
                <a16:creationId xmlns:a16="http://schemas.microsoft.com/office/drawing/2014/main" id="{EBAD80E6-A98A-4BE2-9681-88B3D6FBE806}"/>
              </a:ext>
            </a:extLst>
          </p:cNvPr>
          <p:cNvCxnSpPr>
            <a:cxnSpLocks/>
            <a:stCxn id="159" idx="0"/>
            <a:endCxn id="8" idx="2"/>
          </p:cNvCxnSpPr>
          <p:nvPr/>
        </p:nvCxnSpPr>
        <p:spPr>
          <a:xfrm rot="16200000" flipH="1">
            <a:off x="2799349" y="2005638"/>
            <a:ext cx="635172" cy="1966947"/>
          </a:xfrm>
          <a:prstGeom prst="curvedConnector4">
            <a:avLst>
              <a:gd name="adj1" fmla="val -25493"/>
              <a:gd name="adj2" fmla="val 68659"/>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45A8B6F8-B1C0-4028-83C9-9D34C899D1AE}"/>
              </a:ext>
            </a:extLst>
          </p:cNvPr>
          <p:cNvSpPr txBox="1"/>
          <p:nvPr/>
        </p:nvSpPr>
        <p:spPr>
          <a:xfrm>
            <a:off x="8128099" y="2593045"/>
            <a:ext cx="576064" cy="276999"/>
          </a:xfrm>
          <a:prstGeom prst="rect">
            <a:avLst/>
          </a:prstGeom>
          <a:noFill/>
        </p:spPr>
        <p:txBody>
          <a:bodyPr wrap="square" rtlCol="0">
            <a:spAutoFit/>
          </a:bodyPr>
          <a:lstStyle/>
          <a:p>
            <a:r>
              <a:rPr kumimoji="1" lang="en-US" altLang="ja-JP" sz="1200" dirty="0"/>
              <a:t>0.8</a:t>
            </a:r>
            <a:endParaRPr kumimoji="1" lang="ja-JP" altLang="en-US" sz="1200" dirty="0"/>
          </a:p>
        </p:txBody>
      </p:sp>
      <p:sp>
        <p:nvSpPr>
          <p:cNvPr id="167" name="テキスト ボックス 166">
            <a:extLst>
              <a:ext uri="{FF2B5EF4-FFF2-40B4-BE49-F238E27FC236}">
                <a16:creationId xmlns:a16="http://schemas.microsoft.com/office/drawing/2014/main" id="{80481E67-B6E9-4A86-AF6E-F12CF588D671}"/>
              </a:ext>
            </a:extLst>
          </p:cNvPr>
          <p:cNvSpPr txBox="1"/>
          <p:nvPr/>
        </p:nvSpPr>
        <p:spPr>
          <a:xfrm>
            <a:off x="8113135" y="3581620"/>
            <a:ext cx="576064" cy="276999"/>
          </a:xfrm>
          <a:prstGeom prst="rect">
            <a:avLst/>
          </a:prstGeom>
          <a:noFill/>
        </p:spPr>
        <p:txBody>
          <a:bodyPr wrap="square" rtlCol="0">
            <a:spAutoFit/>
          </a:bodyPr>
          <a:lstStyle/>
          <a:p>
            <a:r>
              <a:rPr kumimoji="1" lang="en-US" altLang="ja-JP" sz="1200" dirty="0"/>
              <a:t>0.2</a:t>
            </a:r>
            <a:endParaRPr kumimoji="1" lang="ja-JP" altLang="en-US" sz="1200" dirty="0"/>
          </a:p>
        </p:txBody>
      </p:sp>
      <p:sp>
        <p:nvSpPr>
          <p:cNvPr id="168" name="正方形/長方形 167">
            <a:extLst>
              <a:ext uri="{FF2B5EF4-FFF2-40B4-BE49-F238E27FC236}">
                <a16:creationId xmlns:a16="http://schemas.microsoft.com/office/drawing/2014/main" id="{833CB2AB-B33A-4486-8E72-7AE702B38C97}"/>
              </a:ext>
            </a:extLst>
          </p:cNvPr>
          <p:cNvSpPr/>
          <p:nvPr/>
        </p:nvSpPr>
        <p:spPr>
          <a:xfrm>
            <a:off x="8033925" y="2024437"/>
            <a:ext cx="655274" cy="1895588"/>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p>
        </p:txBody>
      </p:sp>
      <p:sp>
        <p:nvSpPr>
          <p:cNvPr id="172" name="正方形/長方形 171">
            <a:extLst>
              <a:ext uri="{FF2B5EF4-FFF2-40B4-BE49-F238E27FC236}">
                <a16:creationId xmlns:a16="http://schemas.microsoft.com/office/drawing/2014/main" id="{D13EAA29-B135-495A-AB5A-0B6C676EFC21}"/>
              </a:ext>
            </a:extLst>
          </p:cNvPr>
          <p:cNvSpPr/>
          <p:nvPr/>
        </p:nvSpPr>
        <p:spPr>
          <a:xfrm>
            <a:off x="8042205" y="2167092"/>
            <a:ext cx="646331" cy="276999"/>
          </a:xfrm>
          <a:prstGeom prst="rect">
            <a:avLst/>
          </a:prstGeom>
        </p:spPr>
        <p:txBody>
          <a:bodyPr wrap="none">
            <a:spAutoFit/>
          </a:bodyPr>
          <a:lstStyle/>
          <a:p>
            <a:pPr algn="ctr"/>
            <a:r>
              <a:rPr kumimoji="1" lang="ja-JP" altLang="en-US" sz="1200" dirty="0"/>
              <a:t>予測値</a:t>
            </a:r>
          </a:p>
        </p:txBody>
      </p:sp>
      <p:sp>
        <p:nvSpPr>
          <p:cNvPr id="169" name="正方形/長方形 168">
            <a:extLst>
              <a:ext uri="{FF2B5EF4-FFF2-40B4-BE49-F238E27FC236}">
                <a16:creationId xmlns:a16="http://schemas.microsoft.com/office/drawing/2014/main" id="{AC0C7B49-B031-4165-B164-1741FB526578}"/>
              </a:ext>
            </a:extLst>
          </p:cNvPr>
          <p:cNvSpPr/>
          <p:nvPr/>
        </p:nvSpPr>
        <p:spPr>
          <a:xfrm>
            <a:off x="9192344" y="2024437"/>
            <a:ext cx="655274" cy="189558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p>
        </p:txBody>
      </p:sp>
      <p:sp>
        <p:nvSpPr>
          <p:cNvPr id="170" name="テキスト ボックス 169">
            <a:extLst>
              <a:ext uri="{FF2B5EF4-FFF2-40B4-BE49-F238E27FC236}">
                <a16:creationId xmlns:a16="http://schemas.microsoft.com/office/drawing/2014/main" id="{139DFE5F-1206-4221-A782-14B4BD12203B}"/>
              </a:ext>
            </a:extLst>
          </p:cNvPr>
          <p:cNvSpPr txBox="1"/>
          <p:nvPr/>
        </p:nvSpPr>
        <p:spPr>
          <a:xfrm>
            <a:off x="9404746" y="2604582"/>
            <a:ext cx="576064" cy="276999"/>
          </a:xfrm>
          <a:prstGeom prst="rect">
            <a:avLst/>
          </a:prstGeom>
          <a:noFill/>
        </p:spPr>
        <p:txBody>
          <a:bodyPr wrap="square" rtlCol="0">
            <a:spAutoFit/>
          </a:bodyPr>
          <a:lstStyle/>
          <a:p>
            <a:r>
              <a:rPr kumimoji="1" lang="en-US" altLang="ja-JP" sz="1200" dirty="0"/>
              <a:t>1</a:t>
            </a:r>
            <a:endParaRPr kumimoji="1" lang="ja-JP" altLang="en-US" sz="1200" dirty="0"/>
          </a:p>
        </p:txBody>
      </p:sp>
      <p:sp>
        <p:nvSpPr>
          <p:cNvPr id="171" name="テキスト ボックス 170">
            <a:extLst>
              <a:ext uri="{FF2B5EF4-FFF2-40B4-BE49-F238E27FC236}">
                <a16:creationId xmlns:a16="http://schemas.microsoft.com/office/drawing/2014/main" id="{CB32459B-B675-4B2C-A087-DC93FD431519}"/>
              </a:ext>
            </a:extLst>
          </p:cNvPr>
          <p:cNvSpPr txBox="1"/>
          <p:nvPr/>
        </p:nvSpPr>
        <p:spPr>
          <a:xfrm>
            <a:off x="9376112" y="3590909"/>
            <a:ext cx="301702" cy="276999"/>
          </a:xfrm>
          <a:prstGeom prst="rect">
            <a:avLst/>
          </a:prstGeom>
          <a:noFill/>
        </p:spPr>
        <p:txBody>
          <a:bodyPr wrap="square" rtlCol="0">
            <a:spAutoFit/>
          </a:bodyPr>
          <a:lstStyle/>
          <a:p>
            <a:r>
              <a:rPr kumimoji="1" lang="en-US" altLang="ja-JP" sz="1200" dirty="0"/>
              <a:t>0</a:t>
            </a:r>
            <a:endParaRPr kumimoji="1" lang="ja-JP" altLang="en-US" sz="1200" dirty="0"/>
          </a:p>
        </p:txBody>
      </p:sp>
      <p:sp>
        <p:nvSpPr>
          <p:cNvPr id="173" name="正方形/長方形 172">
            <a:extLst>
              <a:ext uri="{FF2B5EF4-FFF2-40B4-BE49-F238E27FC236}">
                <a16:creationId xmlns:a16="http://schemas.microsoft.com/office/drawing/2014/main" id="{8A625BB8-82FB-495E-904A-C7F25E08A225}"/>
              </a:ext>
            </a:extLst>
          </p:cNvPr>
          <p:cNvSpPr/>
          <p:nvPr/>
        </p:nvSpPr>
        <p:spPr>
          <a:xfrm>
            <a:off x="9196815" y="2084517"/>
            <a:ext cx="646331" cy="461665"/>
          </a:xfrm>
          <a:prstGeom prst="rect">
            <a:avLst/>
          </a:prstGeom>
        </p:spPr>
        <p:txBody>
          <a:bodyPr wrap="none">
            <a:spAutoFit/>
          </a:bodyPr>
          <a:lstStyle/>
          <a:p>
            <a:pPr algn="ctr"/>
            <a:r>
              <a:rPr kumimoji="1" lang="ja-JP" altLang="en-US" sz="1200" dirty="0"/>
              <a:t>正解</a:t>
            </a:r>
            <a:endParaRPr kumimoji="1" lang="en-US" altLang="ja-JP" sz="1200" dirty="0"/>
          </a:p>
          <a:p>
            <a:pPr algn="ctr"/>
            <a:r>
              <a:rPr kumimoji="1" lang="ja-JP" altLang="en-US" sz="1200" dirty="0"/>
              <a:t>ラベル</a:t>
            </a:r>
          </a:p>
        </p:txBody>
      </p:sp>
      <p:sp>
        <p:nvSpPr>
          <p:cNvPr id="174" name="正方形/長方形 173">
            <a:extLst>
              <a:ext uri="{FF2B5EF4-FFF2-40B4-BE49-F238E27FC236}">
                <a16:creationId xmlns:a16="http://schemas.microsoft.com/office/drawing/2014/main" id="{8933A320-38CA-4E29-B43C-47AC18A1F6F1}"/>
              </a:ext>
            </a:extLst>
          </p:cNvPr>
          <p:cNvSpPr/>
          <p:nvPr/>
        </p:nvSpPr>
        <p:spPr>
          <a:xfrm>
            <a:off x="7556081" y="2494765"/>
            <a:ext cx="416974" cy="276999"/>
          </a:xfrm>
          <a:prstGeom prst="rect">
            <a:avLst/>
          </a:prstGeom>
        </p:spPr>
        <p:txBody>
          <a:bodyPr wrap="none">
            <a:spAutoFit/>
          </a:bodyPr>
          <a:lstStyle/>
          <a:p>
            <a:r>
              <a:rPr kumimoji="1" lang="en-US" altLang="ja-JP" sz="1200" dirty="0"/>
              <a:t>Cat</a:t>
            </a:r>
            <a:endParaRPr lang="ja-JP" altLang="en-US" sz="1200" dirty="0"/>
          </a:p>
        </p:txBody>
      </p:sp>
      <p:sp>
        <p:nvSpPr>
          <p:cNvPr id="175" name="正方形/長方形 174">
            <a:extLst>
              <a:ext uri="{FF2B5EF4-FFF2-40B4-BE49-F238E27FC236}">
                <a16:creationId xmlns:a16="http://schemas.microsoft.com/office/drawing/2014/main" id="{845D5094-735D-4554-AF43-E45A02711578}"/>
              </a:ext>
            </a:extLst>
          </p:cNvPr>
          <p:cNvSpPr/>
          <p:nvPr/>
        </p:nvSpPr>
        <p:spPr>
          <a:xfrm>
            <a:off x="7508848" y="3366721"/>
            <a:ext cx="547009" cy="276999"/>
          </a:xfrm>
          <a:prstGeom prst="rect">
            <a:avLst/>
          </a:prstGeom>
        </p:spPr>
        <p:txBody>
          <a:bodyPr wrap="none">
            <a:spAutoFit/>
          </a:bodyPr>
          <a:lstStyle/>
          <a:p>
            <a:r>
              <a:rPr kumimoji="1" lang="en-US" altLang="ja-JP" sz="1200" dirty="0"/>
              <a:t>Tiger</a:t>
            </a:r>
            <a:endParaRPr lang="ja-JP" altLang="en-US" sz="1200" dirty="0"/>
          </a:p>
        </p:txBody>
      </p:sp>
      <p:sp>
        <p:nvSpPr>
          <p:cNvPr id="182" name="正方形/長方形 181">
            <a:extLst>
              <a:ext uri="{FF2B5EF4-FFF2-40B4-BE49-F238E27FC236}">
                <a16:creationId xmlns:a16="http://schemas.microsoft.com/office/drawing/2014/main" id="{DC60E3FF-F50D-490F-9025-4316400CC7D4}"/>
              </a:ext>
            </a:extLst>
          </p:cNvPr>
          <p:cNvSpPr/>
          <p:nvPr/>
        </p:nvSpPr>
        <p:spPr>
          <a:xfrm>
            <a:off x="2879354" y="3323983"/>
            <a:ext cx="96436" cy="95330"/>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cxnSp>
        <p:nvCxnSpPr>
          <p:cNvPr id="194" name="コネクタ: 曲線 193">
            <a:extLst>
              <a:ext uri="{FF2B5EF4-FFF2-40B4-BE49-F238E27FC236}">
                <a16:creationId xmlns:a16="http://schemas.microsoft.com/office/drawing/2014/main" id="{33185C20-B147-42FF-82A3-18962960B6FF}"/>
              </a:ext>
            </a:extLst>
          </p:cNvPr>
          <p:cNvCxnSpPr>
            <a:cxnSpLocks/>
            <a:stCxn id="182" idx="2"/>
            <a:endCxn id="9" idx="2"/>
          </p:cNvCxnSpPr>
          <p:nvPr/>
        </p:nvCxnSpPr>
        <p:spPr>
          <a:xfrm rot="16200000" flipH="1">
            <a:off x="3278833" y="3068051"/>
            <a:ext cx="470315" cy="1172837"/>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58C9AD7-2247-49E4-9465-E5B486F01085}"/>
              </a:ext>
            </a:extLst>
          </p:cNvPr>
          <p:cNvCxnSpPr>
            <a:cxnSpLocks/>
          </p:cNvCxnSpPr>
          <p:nvPr/>
        </p:nvCxnSpPr>
        <p:spPr>
          <a:xfrm>
            <a:off x="8361562" y="3923859"/>
            <a:ext cx="0" cy="28772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80" name="直線コネクタ 179">
            <a:extLst>
              <a:ext uri="{FF2B5EF4-FFF2-40B4-BE49-F238E27FC236}">
                <a16:creationId xmlns:a16="http://schemas.microsoft.com/office/drawing/2014/main" id="{910D302A-63C0-4DDE-AB56-BCD35051D2A5}"/>
              </a:ext>
            </a:extLst>
          </p:cNvPr>
          <p:cNvCxnSpPr>
            <a:cxnSpLocks/>
          </p:cNvCxnSpPr>
          <p:nvPr/>
        </p:nvCxnSpPr>
        <p:spPr>
          <a:xfrm>
            <a:off x="9526963" y="3919523"/>
            <a:ext cx="0" cy="28772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44" name="直線矢印コネクタ 143">
            <a:extLst>
              <a:ext uri="{FF2B5EF4-FFF2-40B4-BE49-F238E27FC236}">
                <a16:creationId xmlns:a16="http://schemas.microsoft.com/office/drawing/2014/main" id="{C0636BD5-B263-4E66-92FB-59C90ECCC20A}"/>
              </a:ext>
            </a:extLst>
          </p:cNvPr>
          <p:cNvCxnSpPr>
            <a:cxnSpLocks/>
          </p:cNvCxnSpPr>
          <p:nvPr/>
        </p:nvCxnSpPr>
        <p:spPr>
          <a:xfrm>
            <a:off x="8391642" y="4042996"/>
            <a:ext cx="112579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66" name="テキスト ボックス 165">
                <a:extLst>
                  <a:ext uri="{FF2B5EF4-FFF2-40B4-BE49-F238E27FC236}">
                    <a16:creationId xmlns:a16="http://schemas.microsoft.com/office/drawing/2014/main" id="{F6E5953F-E915-427F-B6F2-7D7F35845629}"/>
                  </a:ext>
                </a:extLst>
              </p:cNvPr>
              <p:cNvSpPr txBox="1"/>
              <p:nvPr/>
            </p:nvSpPr>
            <p:spPr>
              <a:xfrm>
                <a:off x="5025405" y="2140488"/>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66" name="テキスト ボックス 165">
                <a:extLst>
                  <a:ext uri="{FF2B5EF4-FFF2-40B4-BE49-F238E27FC236}">
                    <a16:creationId xmlns:a16="http://schemas.microsoft.com/office/drawing/2014/main" id="{F6E5953F-E915-427F-B6F2-7D7F35845629}"/>
                  </a:ext>
                </a:extLst>
              </p:cNvPr>
              <p:cNvSpPr txBox="1">
                <a:spLocks noRot="1" noChangeAspect="1" noMove="1" noResize="1" noEditPoints="1" noAdjustHandles="1" noChangeArrowheads="1" noChangeShapeType="1" noTextEdit="1"/>
              </p:cNvSpPr>
              <p:nvPr/>
            </p:nvSpPr>
            <p:spPr>
              <a:xfrm>
                <a:off x="5025405" y="2140488"/>
                <a:ext cx="668943" cy="369332"/>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4" name="テキスト ボックス 183">
                <a:extLst>
                  <a:ext uri="{FF2B5EF4-FFF2-40B4-BE49-F238E27FC236}">
                    <a16:creationId xmlns:a16="http://schemas.microsoft.com/office/drawing/2014/main" id="{01E0E140-AF36-409F-BF45-C17BC86EA926}"/>
                  </a:ext>
                </a:extLst>
              </p:cNvPr>
              <p:cNvSpPr txBox="1"/>
              <p:nvPr/>
            </p:nvSpPr>
            <p:spPr>
              <a:xfrm>
                <a:off x="5028917" y="2421216"/>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84" name="テキスト ボックス 183">
                <a:extLst>
                  <a:ext uri="{FF2B5EF4-FFF2-40B4-BE49-F238E27FC236}">
                    <a16:creationId xmlns:a16="http://schemas.microsoft.com/office/drawing/2014/main" id="{01E0E140-AF36-409F-BF45-C17BC86EA926}"/>
                  </a:ext>
                </a:extLst>
              </p:cNvPr>
              <p:cNvSpPr txBox="1">
                <a:spLocks noRot="1" noChangeAspect="1" noMove="1" noResize="1" noEditPoints="1" noAdjustHandles="1" noChangeArrowheads="1" noChangeShapeType="1" noTextEdit="1"/>
              </p:cNvSpPr>
              <p:nvPr/>
            </p:nvSpPr>
            <p:spPr>
              <a:xfrm>
                <a:off x="5028917" y="2421216"/>
                <a:ext cx="668943" cy="369332"/>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2E315FF7-9BE8-4B3F-9205-291CC2509921}"/>
                  </a:ext>
                </a:extLst>
              </p:cNvPr>
              <p:cNvSpPr txBox="1"/>
              <p:nvPr/>
            </p:nvSpPr>
            <p:spPr>
              <a:xfrm>
                <a:off x="5025405" y="2715191"/>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85" name="テキスト ボックス 184">
                <a:extLst>
                  <a:ext uri="{FF2B5EF4-FFF2-40B4-BE49-F238E27FC236}">
                    <a16:creationId xmlns:a16="http://schemas.microsoft.com/office/drawing/2014/main" id="{2E315FF7-9BE8-4B3F-9205-291CC2509921}"/>
                  </a:ext>
                </a:extLst>
              </p:cNvPr>
              <p:cNvSpPr txBox="1">
                <a:spLocks noRot="1" noChangeAspect="1" noMove="1" noResize="1" noEditPoints="1" noAdjustHandles="1" noChangeArrowheads="1" noChangeShapeType="1" noTextEdit="1"/>
              </p:cNvSpPr>
              <p:nvPr/>
            </p:nvSpPr>
            <p:spPr>
              <a:xfrm>
                <a:off x="5025405" y="2715191"/>
                <a:ext cx="668943" cy="369332"/>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6" name="テキスト ボックス 185">
                <a:extLst>
                  <a:ext uri="{FF2B5EF4-FFF2-40B4-BE49-F238E27FC236}">
                    <a16:creationId xmlns:a16="http://schemas.microsoft.com/office/drawing/2014/main" id="{79508F31-C05B-45D8-B592-471E679EDAEA}"/>
                  </a:ext>
                </a:extLst>
              </p:cNvPr>
              <p:cNvSpPr txBox="1"/>
              <p:nvPr/>
            </p:nvSpPr>
            <p:spPr>
              <a:xfrm>
                <a:off x="5034930" y="2988365"/>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86" name="テキスト ボックス 185">
                <a:extLst>
                  <a:ext uri="{FF2B5EF4-FFF2-40B4-BE49-F238E27FC236}">
                    <a16:creationId xmlns:a16="http://schemas.microsoft.com/office/drawing/2014/main" id="{79508F31-C05B-45D8-B592-471E679EDAEA}"/>
                  </a:ext>
                </a:extLst>
              </p:cNvPr>
              <p:cNvSpPr txBox="1">
                <a:spLocks noRot="1" noChangeAspect="1" noMove="1" noResize="1" noEditPoints="1" noAdjustHandles="1" noChangeArrowheads="1" noChangeShapeType="1" noTextEdit="1"/>
              </p:cNvSpPr>
              <p:nvPr/>
            </p:nvSpPr>
            <p:spPr>
              <a:xfrm>
                <a:off x="5034930" y="2988365"/>
                <a:ext cx="668943" cy="369332"/>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9" name="テキスト ボックス 188">
                <a:extLst>
                  <a:ext uri="{FF2B5EF4-FFF2-40B4-BE49-F238E27FC236}">
                    <a16:creationId xmlns:a16="http://schemas.microsoft.com/office/drawing/2014/main" id="{43D8EFA1-66FF-45AA-8FC2-ACFF33365E41}"/>
                  </a:ext>
                </a:extLst>
              </p:cNvPr>
              <p:cNvSpPr txBox="1"/>
              <p:nvPr/>
            </p:nvSpPr>
            <p:spPr>
              <a:xfrm>
                <a:off x="5038442" y="3262900"/>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89" name="テキスト ボックス 188">
                <a:extLst>
                  <a:ext uri="{FF2B5EF4-FFF2-40B4-BE49-F238E27FC236}">
                    <a16:creationId xmlns:a16="http://schemas.microsoft.com/office/drawing/2014/main" id="{43D8EFA1-66FF-45AA-8FC2-ACFF33365E41}"/>
                  </a:ext>
                </a:extLst>
              </p:cNvPr>
              <p:cNvSpPr txBox="1">
                <a:spLocks noRot="1" noChangeAspect="1" noMove="1" noResize="1" noEditPoints="1" noAdjustHandles="1" noChangeArrowheads="1" noChangeShapeType="1" noTextEdit="1"/>
              </p:cNvSpPr>
              <p:nvPr/>
            </p:nvSpPr>
            <p:spPr>
              <a:xfrm>
                <a:off x="5038442" y="3262900"/>
                <a:ext cx="668943" cy="369332"/>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0" name="テキスト ボックス 189">
                <a:extLst>
                  <a:ext uri="{FF2B5EF4-FFF2-40B4-BE49-F238E27FC236}">
                    <a16:creationId xmlns:a16="http://schemas.microsoft.com/office/drawing/2014/main" id="{3C70CAE1-7DA9-45AC-A4FC-FBB142E0B0D8}"/>
                  </a:ext>
                </a:extLst>
              </p:cNvPr>
              <p:cNvSpPr txBox="1"/>
              <p:nvPr/>
            </p:nvSpPr>
            <p:spPr>
              <a:xfrm>
                <a:off x="5041954" y="3534103"/>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0" name="テキスト ボックス 189">
                <a:extLst>
                  <a:ext uri="{FF2B5EF4-FFF2-40B4-BE49-F238E27FC236}">
                    <a16:creationId xmlns:a16="http://schemas.microsoft.com/office/drawing/2014/main" id="{3C70CAE1-7DA9-45AC-A4FC-FBB142E0B0D8}"/>
                  </a:ext>
                </a:extLst>
              </p:cNvPr>
              <p:cNvSpPr txBox="1">
                <a:spLocks noRot="1" noChangeAspect="1" noMove="1" noResize="1" noEditPoints="1" noAdjustHandles="1" noChangeArrowheads="1" noChangeShapeType="1" noTextEdit="1"/>
              </p:cNvSpPr>
              <p:nvPr/>
            </p:nvSpPr>
            <p:spPr>
              <a:xfrm>
                <a:off x="5041954" y="3534103"/>
                <a:ext cx="668943"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2" name="テキスト ボックス 191">
                <a:extLst>
                  <a:ext uri="{FF2B5EF4-FFF2-40B4-BE49-F238E27FC236}">
                    <a16:creationId xmlns:a16="http://schemas.microsoft.com/office/drawing/2014/main" id="{A5A20C15-AB8F-4DEE-BF92-334EE8DA3E28}"/>
                  </a:ext>
                </a:extLst>
              </p:cNvPr>
              <p:cNvSpPr txBox="1"/>
              <p:nvPr/>
            </p:nvSpPr>
            <p:spPr>
              <a:xfrm>
                <a:off x="5057492" y="4072677"/>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2" name="テキスト ボックス 191">
                <a:extLst>
                  <a:ext uri="{FF2B5EF4-FFF2-40B4-BE49-F238E27FC236}">
                    <a16:creationId xmlns:a16="http://schemas.microsoft.com/office/drawing/2014/main" id="{A5A20C15-AB8F-4DEE-BF92-334EE8DA3E28}"/>
                  </a:ext>
                </a:extLst>
              </p:cNvPr>
              <p:cNvSpPr txBox="1">
                <a:spLocks noRot="1" noChangeAspect="1" noMove="1" noResize="1" noEditPoints="1" noAdjustHandles="1" noChangeArrowheads="1" noChangeShapeType="1" noTextEdit="1"/>
              </p:cNvSpPr>
              <p:nvPr/>
            </p:nvSpPr>
            <p:spPr>
              <a:xfrm>
                <a:off x="5057492" y="4072677"/>
                <a:ext cx="668943" cy="369332"/>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3" name="テキスト ボックス 192">
                <a:extLst>
                  <a:ext uri="{FF2B5EF4-FFF2-40B4-BE49-F238E27FC236}">
                    <a16:creationId xmlns:a16="http://schemas.microsoft.com/office/drawing/2014/main" id="{18345099-35FB-4F29-B242-E3B3D12A969F}"/>
                  </a:ext>
                </a:extLst>
              </p:cNvPr>
              <p:cNvSpPr txBox="1"/>
              <p:nvPr/>
            </p:nvSpPr>
            <p:spPr>
              <a:xfrm>
                <a:off x="5798443" y="2330158"/>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3" name="テキスト ボックス 192">
                <a:extLst>
                  <a:ext uri="{FF2B5EF4-FFF2-40B4-BE49-F238E27FC236}">
                    <a16:creationId xmlns:a16="http://schemas.microsoft.com/office/drawing/2014/main" id="{18345099-35FB-4F29-B242-E3B3D12A969F}"/>
                  </a:ext>
                </a:extLst>
              </p:cNvPr>
              <p:cNvSpPr txBox="1">
                <a:spLocks noRot="1" noChangeAspect="1" noMove="1" noResize="1" noEditPoints="1" noAdjustHandles="1" noChangeArrowheads="1" noChangeShapeType="1" noTextEdit="1"/>
              </p:cNvSpPr>
              <p:nvPr/>
            </p:nvSpPr>
            <p:spPr>
              <a:xfrm>
                <a:off x="5798443" y="2330158"/>
                <a:ext cx="668943" cy="369332"/>
              </a:xfrm>
              <a:prstGeom prst="rect">
                <a:avLst/>
              </a:prstGeom>
              <a:blipFill>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5" name="テキスト ボックス 194">
                <a:extLst>
                  <a:ext uri="{FF2B5EF4-FFF2-40B4-BE49-F238E27FC236}">
                    <a16:creationId xmlns:a16="http://schemas.microsoft.com/office/drawing/2014/main" id="{C899801D-DBE9-4316-BF27-37F4F4829188}"/>
                  </a:ext>
                </a:extLst>
              </p:cNvPr>
              <p:cNvSpPr txBox="1"/>
              <p:nvPr/>
            </p:nvSpPr>
            <p:spPr>
              <a:xfrm>
                <a:off x="5801955" y="2610886"/>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5" name="テキスト ボックス 194">
                <a:extLst>
                  <a:ext uri="{FF2B5EF4-FFF2-40B4-BE49-F238E27FC236}">
                    <a16:creationId xmlns:a16="http://schemas.microsoft.com/office/drawing/2014/main" id="{C899801D-DBE9-4316-BF27-37F4F4829188}"/>
                  </a:ext>
                </a:extLst>
              </p:cNvPr>
              <p:cNvSpPr txBox="1">
                <a:spLocks noRot="1" noChangeAspect="1" noMove="1" noResize="1" noEditPoints="1" noAdjustHandles="1" noChangeArrowheads="1" noChangeShapeType="1" noTextEdit="1"/>
              </p:cNvSpPr>
              <p:nvPr/>
            </p:nvSpPr>
            <p:spPr>
              <a:xfrm>
                <a:off x="5801955" y="2610886"/>
                <a:ext cx="668943" cy="369332"/>
              </a:xfrm>
              <a:prstGeom prst="rect">
                <a:avLst/>
              </a:prstGeom>
              <a:blipFill>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6" name="テキスト ボックス 195">
                <a:extLst>
                  <a:ext uri="{FF2B5EF4-FFF2-40B4-BE49-F238E27FC236}">
                    <a16:creationId xmlns:a16="http://schemas.microsoft.com/office/drawing/2014/main" id="{17F2F5FC-BA24-4851-8903-CB5AB70D0FEA}"/>
                  </a:ext>
                </a:extLst>
              </p:cNvPr>
              <p:cNvSpPr txBox="1"/>
              <p:nvPr/>
            </p:nvSpPr>
            <p:spPr>
              <a:xfrm>
                <a:off x="5798443" y="2904861"/>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6" name="テキスト ボックス 195">
                <a:extLst>
                  <a:ext uri="{FF2B5EF4-FFF2-40B4-BE49-F238E27FC236}">
                    <a16:creationId xmlns:a16="http://schemas.microsoft.com/office/drawing/2014/main" id="{17F2F5FC-BA24-4851-8903-CB5AB70D0FEA}"/>
                  </a:ext>
                </a:extLst>
              </p:cNvPr>
              <p:cNvSpPr txBox="1">
                <a:spLocks noRot="1" noChangeAspect="1" noMove="1" noResize="1" noEditPoints="1" noAdjustHandles="1" noChangeArrowheads="1" noChangeShapeType="1" noTextEdit="1"/>
              </p:cNvSpPr>
              <p:nvPr/>
            </p:nvSpPr>
            <p:spPr>
              <a:xfrm>
                <a:off x="5798443" y="2904861"/>
                <a:ext cx="668943" cy="369332"/>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7" name="テキスト ボックス 196">
                <a:extLst>
                  <a:ext uri="{FF2B5EF4-FFF2-40B4-BE49-F238E27FC236}">
                    <a16:creationId xmlns:a16="http://schemas.microsoft.com/office/drawing/2014/main" id="{5A00671B-B95A-4FED-A83A-96FD2A8A5E0B}"/>
                  </a:ext>
                </a:extLst>
              </p:cNvPr>
              <p:cNvSpPr txBox="1"/>
              <p:nvPr/>
            </p:nvSpPr>
            <p:spPr>
              <a:xfrm>
                <a:off x="5807968" y="3178035"/>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7" name="テキスト ボックス 196">
                <a:extLst>
                  <a:ext uri="{FF2B5EF4-FFF2-40B4-BE49-F238E27FC236}">
                    <a16:creationId xmlns:a16="http://schemas.microsoft.com/office/drawing/2014/main" id="{5A00671B-B95A-4FED-A83A-96FD2A8A5E0B}"/>
                  </a:ext>
                </a:extLst>
              </p:cNvPr>
              <p:cNvSpPr txBox="1">
                <a:spLocks noRot="1" noChangeAspect="1" noMove="1" noResize="1" noEditPoints="1" noAdjustHandles="1" noChangeArrowheads="1" noChangeShapeType="1" noTextEdit="1"/>
              </p:cNvSpPr>
              <p:nvPr/>
            </p:nvSpPr>
            <p:spPr>
              <a:xfrm>
                <a:off x="5807968" y="3178035"/>
                <a:ext cx="668943" cy="369332"/>
              </a:xfrm>
              <a:prstGeom prst="rect">
                <a:avLst/>
              </a:prstGeom>
              <a:blipFill>
                <a:blip r:embed="rId2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8" name="テキスト ボックス 197">
                <a:extLst>
                  <a:ext uri="{FF2B5EF4-FFF2-40B4-BE49-F238E27FC236}">
                    <a16:creationId xmlns:a16="http://schemas.microsoft.com/office/drawing/2014/main" id="{3E9FC1F6-EE4E-473F-B319-E03B297B7A94}"/>
                  </a:ext>
                </a:extLst>
              </p:cNvPr>
              <p:cNvSpPr txBox="1"/>
              <p:nvPr/>
            </p:nvSpPr>
            <p:spPr>
              <a:xfrm>
                <a:off x="5811480" y="3452570"/>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8" name="テキスト ボックス 197">
                <a:extLst>
                  <a:ext uri="{FF2B5EF4-FFF2-40B4-BE49-F238E27FC236}">
                    <a16:creationId xmlns:a16="http://schemas.microsoft.com/office/drawing/2014/main" id="{3E9FC1F6-EE4E-473F-B319-E03B297B7A94}"/>
                  </a:ext>
                </a:extLst>
              </p:cNvPr>
              <p:cNvSpPr txBox="1">
                <a:spLocks noRot="1" noChangeAspect="1" noMove="1" noResize="1" noEditPoints="1" noAdjustHandles="1" noChangeArrowheads="1" noChangeShapeType="1" noTextEdit="1"/>
              </p:cNvSpPr>
              <p:nvPr/>
            </p:nvSpPr>
            <p:spPr>
              <a:xfrm>
                <a:off x="5811480" y="3452570"/>
                <a:ext cx="668943" cy="369332"/>
              </a:xfrm>
              <a:prstGeom prst="rect">
                <a:avLst/>
              </a:prstGeom>
              <a:blipFill>
                <a:blip r:embed="rId2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9" name="テキスト ボックス 198">
                <a:extLst>
                  <a:ext uri="{FF2B5EF4-FFF2-40B4-BE49-F238E27FC236}">
                    <a16:creationId xmlns:a16="http://schemas.microsoft.com/office/drawing/2014/main" id="{BA8051AC-921E-4410-BEDD-46D5BA831EC2}"/>
                  </a:ext>
                </a:extLst>
              </p:cNvPr>
              <p:cNvSpPr txBox="1"/>
              <p:nvPr/>
            </p:nvSpPr>
            <p:spPr>
              <a:xfrm>
                <a:off x="5814992" y="3723773"/>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9" name="テキスト ボックス 198">
                <a:extLst>
                  <a:ext uri="{FF2B5EF4-FFF2-40B4-BE49-F238E27FC236}">
                    <a16:creationId xmlns:a16="http://schemas.microsoft.com/office/drawing/2014/main" id="{BA8051AC-921E-4410-BEDD-46D5BA831EC2}"/>
                  </a:ext>
                </a:extLst>
              </p:cNvPr>
              <p:cNvSpPr txBox="1">
                <a:spLocks noRot="1" noChangeAspect="1" noMove="1" noResize="1" noEditPoints="1" noAdjustHandles="1" noChangeArrowheads="1" noChangeShapeType="1" noTextEdit="1"/>
              </p:cNvSpPr>
              <p:nvPr/>
            </p:nvSpPr>
            <p:spPr>
              <a:xfrm>
                <a:off x="5814992" y="3723773"/>
                <a:ext cx="668943" cy="369332"/>
              </a:xfrm>
              <a:prstGeom prst="rect">
                <a:avLst/>
              </a:prstGeom>
              <a:blipFill>
                <a:blip r:embed="rId2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0" name="テキスト ボックス 199">
                <a:extLst>
                  <a:ext uri="{FF2B5EF4-FFF2-40B4-BE49-F238E27FC236}">
                    <a16:creationId xmlns:a16="http://schemas.microsoft.com/office/drawing/2014/main" id="{C478ED74-B4BA-432E-9B97-29681FA3CE93}"/>
                  </a:ext>
                </a:extLst>
              </p:cNvPr>
              <p:cNvSpPr txBox="1"/>
              <p:nvPr/>
            </p:nvSpPr>
            <p:spPr>
              <a:xfrm>
                <a:off x="6600056" y="2629686"/>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200" name="テキスト ボックス 199">
                <a:extLst>
                  <a:ext uri="{FF2B5EF4-FFF2-40B4-BE49-F238E27FC236}">
                    <a16:creationId xmlns:a16="http://schemas.microsoft.com/office/drawing/2014/main" id="{C478ED74-B4BA-432E-9B97-29681FA3CE93}"/>
                  </a:ext>
                </a:extLst>
              </p:cNvPr>
              <p:cNvSpPr txBox="1">
                <a:spLocks noRot="1" noChangeAspect="1" noMove="1" noResize="1" noEditPoints="1" noAdjustHandles="1" noChangeArrowheads="1" noChangeShapeType="1" noTextEdit="1"/>
              </p:cNvSpPr>
              <p:nvPr/>
            </p:nvSpPr>
            <p:spPr>
              <a:xfrm>
                <a:off x="6600056" y="2629686"/>
                <a:ext cx="668943" cy="369332"/>
              </a:xfrm>
              <a:prstGeom prst="rect">
                <a:avLst/>
              </a:prstGeom>
              <a:blipFill>
                <a:blip r:embed="rId2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1" name="テキスト ボックス 200">
                <a:extLst>
                  <a:ext uri="{FF2B5EF4-FFF2-40B4-BE49-F238E27FC236}">
                    <a16:creationId xmlns:a16="http://schemas.microsoft.com/office/drawing/2014/main" id="{6C639A28-234C-4861-9CE0-428D5206C25A}"/>
                  </a:ext>
                </a:extLst>
              </p:cNvPr>
              <p:cNvSpPr txBox="1"/>
              <p:nvPr/>
            </p:nvSpPr>
            <p:spPr>
              <a:xfrm>
                <a:off x="6603568" y="2910414"/>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201" name="テキスト ボックス 200">
                <a:extLst>
                  <a:ext uri="{FF2B5EF4-FFF2-40B4-BE49-F238E27FC236}">
                    <a16:creationId xmlns:a16="http://schemas.microsoft.com/office/drawing/2014/main" id="{6C639A28-234C-4861-9CE0-428D5206C25A}"/>
                  </a:ext>
                </a:extLst>
              </p:cNvPr>
              <p:cNvSpPr txBox="1">
                <a:spLocks noRot="1" noChangeAspect="1" noMove="1" noResize="1" noEditPoints="1" noAdjustHandles="1" noChangeArrowheads="1" noChangeShapeType="1" noTextEdit="1"/>
              </p:cNvSpPr>
              <p:nvPr/>
            </p:nvSpPr>
            <p:spPr>
              <a:xfrm>
                <a:off x="6603568" y="2910414"/>
                <a:ext cx="668943" cy="369332"/>
              </a:xfrm>
              <a:prstGeom prst="rect">
                <a:avLst/>
              </a:prstGeom>
              <a:blipFill>
                <a:blip r:embed="rId3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2" name="テキスト ボックス 201">
                <a:extLst>
                  <a:ext uri="{FF2B5EF4-FFF2-40B4-BE49-F238E27FC236}">
                    <a16:creationId xmlns:a16="http://schemas.microsoft.com/office/drawing/2014/main" id="{F485931C-AD22-417A-B290-36B80DF11F7F}"/>
                  </a:ext>
                </a:extLst>
              </p:cNvPr>
              <p:cNvSpPr txBox="1"/>
              <p:nvPr/>
            </p:nvSpPr>
            <p:spPr>
              <a:xfrm>
                <a:off x="6600056" y="3204389"/>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202" name="テキスト ボックス 201">
                <a:extLst>
                  <a:ext uri="{FF2B5EF4-FFF2-40B4-BE49-F238E27FC236}">
                    <a16:creationId xmlns:a16="http://schemas.microsoft.com/office/drawing/2014/main" id="{F485931C-AD22-417A-B290-36B80DF11F7F}"/>
                  </a:ext>
                </a:extLst>
              </p:cNvPr>
              <p:cNvSpPr txBox="1">
                <a:spLocks noRot="1" noChangeAspect="1" noMove="1" noResize="1" noEditPoints="1" noAdjustHandles="1" noChangeArrowheads="1" noChangeShapeType="1" noTextEdit="1"/>
              </p:cNvSpPr>
              <p:nvPr/>
            </p:nvSpPr>
            <p:spPr>
              <a:xfrm>
                <a:off x="6600056" y="3204389"/>
                <a:ext cx="668943" cy="369332"/>
              </a:xfrm>
              <a:prstGeom prst="rect">
                <a:avLst/>
              </a:prstGeom>
              <a:blipFill>
                <a:blip r:embed="rId3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3" name="テキスト ボックス 202">
                <a:extLst>
                  <a:ext uri="{FF2B5EF4-FFF2-40B4-BE49-F238E27FC236}">
                    <a16:creationId xmlns:a16="http://schemas.microsoft.com/office/drawing/2014/main" id="{41D63CC5-2D90-4551-B200-6D76B16391A5}"/>
                  </a:ext>
                </a:extLst>
              </p:cNvPr>
              <p:cNvSpPr txBox="1"/>
              <p:nvPr/>
            </p:nvSpPr>
            <p:spPr>
              <a:xfrm>
                <a:off x="6609581" y="3477563"/>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203" name="テキスト ボックス 202">
                <a:extLst>
                  <a:ext uri="{FF2B5EF4-FFF2-40B4-BE49-F238E27FC236}">
                    <a16:creationId xmlns:a16="http://schemas.microsoft.com/office/drawing/2014/main" id="{41D63CC5-2D90-4551-B200-6D76B16391A5}"/>
                  </a:ext>
                </a:extLst>
              </p:cNvPr>
              <p:cNvSpPr txBox="1">
                <a:spLocks noRot="1" noChangeAspect="1" noMove="1" noResize="1" noEditPoints="1" noAdjustHandles="1" noChangeArrowheads="1" noChangeShapeType="1" noTextEdit="1"/>
              </p:cNvSpPr>
              <p:nvPr/>
            </p:nvSpPr>
            <p:spPr>
              <a:xfrm>
                <a:off x="6609581" y="3477563"/>
                <a:ext cx="668943" cy="369332"/>
              </a:xfrm>
              <a:prstGeom prst="rect">
                <a:avLst/>
              </a:prstGeom>
              <a:blipFill>
                <a:blip r:embed="rId32"/>
                <a:stretch>
                  <a:fillRect/>
                </a:stretch>
              </a:blipFill>
            </p:spPr>
            <p:txBody>
              <a:bodyPr/>
              <a:lstStyle/>
              <a:p>
                <a:r>
                  <a:rPr lang="ja-JP" altLang="en-US">
                    <a:noFill/>
                  </a:rPr>
                  <a:t> </a:t>
                </a:r>
              </a:p>
            </p:txBody>
          </p:sp>
        </mc:Fallback>
      </mc:AlternateContent>
      <p:cxnSp>
        <p:nvCxnSpPr>
          <p:cNvPr id="123" name="コネクタ: 曲線 122">
            <a:extLst>
              <a:ext uri="{FF2B5EF4-FFF2-40B4-BE49-F238E27FC236}">
                <a16:creationId xmlns:a16="http://schemas.microsoft.com/office/drawing/2014/main" id="{B2059D21-56F2-4660-AAB6-C8F84BB2655D}"/>
              </a:ext>
            </a:extLst>
          </p:cNvPr>
          <p:cNvCxnSpPr>
            <a:cxnSpLocks/>
            <a:stCxn id="135" idx="2"/>
          </p:cNvCxnSpPr>
          <p:nvPr/>
        </p:nvCxnSpPr>
        <p:spPr>
          <a:xfrm rot="16200000" flipH="1">
            <a:off x="5598826" y="3138800"/>
            <a:ext cx="1359544" cy="32905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コネクタ: 曲線 203">
            <a:extLst>
              <a:ext uri="{FF2B5EF4-FFF2-40B4-BE49-F238E27FC236}">
                <a16:creationId xmlns:a16="http://schemas.microsoft.com/office/drawing/2014/main" id="{BC49C654-9BA7-49D1-A6C7-3B2F6C680CA1}"/>
              </a:ext>
            </a:extLst>
          </p:cNvPr>
          <p:cNvCxnSpPr>
            <a:cxnSpLocks/>
            <a:stCxn id="192" idx="2"/>
          </p:cNvCxnSpPr>
          <p:nvPr/>
        </p:nvCxnSpPr>
        <p:spPr>
          <a:xfrm rot="16200000" flipH="1">
            <a:off x="6242107" y="3591865"/>
            <a:ext cx="831596" cy="25318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コネクタ: 曲線 204">
            <a:extLst>
              <a:ext uri="{FF2B5EF4-FFF2-40B4-BE49-F238E27FC236}">
                <a16:creationId xmlns:a16="http://schemas.microsoft.com/office/drawing/2014/main" id="{D39EB6D3-740B-4EFB-8565-FBDEE2426089}"/>
              </a:ext>
            </a:extLst>
          </p:cNvPr>
          <p:cNvCxnSpPr>
            <a:cxnSpLocks/>
            <a:stCxn id="199" idx="2"/>
          </p:cNvCxnSpPr>
          <p:nvPr/>
        </p:nvCxnSpPr>
        <p:spPr>
          <a:xfrm rot="16200000" flipH="1">
            <a:off x="6513439" y="3729129"/>
            <a:ext cx="1046433" cy="17743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コネクタ: 曲線 206">
            <a:extLst>
              <a:ext uri="{FF2B5EF4-FFF2-40B4-BE49-F238E27FC236}">
                <a16:creationId xmlns:a16="http://schemas.microsoft.com/office/drawing/2014/main" id="{DD34D4BD-5B9D-4B4C-9CAC-DE615F778EEA}"/>
              </a:ext>
            </a:extLst>
          </p:cNvPr>
          <p:cNvCxnSpPr>
            <a:cxnSpLocks/>
          </p:cNvCxnSpPr>
          <p:nvPr/>
        </p:nvCxnSpPr>
        <p:spPr>
          <a:xfrm rot="16200000" flipH="1">
            <a:off x="6915232" y="3887191"/>
            <a:ext cx="970226" cy="10245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3" name="吹き出し: 上矢印 232">
            <a:extLst>
              <a:ext uri="{FF2B5EF4-FFF2-40B4-BE49-F238E27FC236}">
                <a16:creationId xmlns:a16="http://schemas.microsoft.com/office/drawing/2014/main" id="{9133F46C-FFEB-4F8D-B038-9ECC6BE8AC0D}"/>
              </a:ext>
            </a:extLst>
          </p:cNvPr>
          <p:cNvSpPr/>
          <p:nvPr/>
        </p:nvSpPr>
        <p:spPr>
          <a:xfrm>
            <a:off x="8007397" y="4077237"/>
            <a:ext cx="1900502" cy="1452302"/>
          </a:xfrm>
          <a:prstGeom prst="upArrowCallout">
            <a:avLst>
              <a:gd name="adj1" fmla="val 7645"/>
              <a:gd name="adj2" fmla="val 12313"/>
              <a:gd name="adj3" fmla="val 9686"/>
              <a:gd name="adj4" fmla="val 83961"/>
            </a:avLst>
          </a:prstGeom>
          <a:noFill/>
          <a:ln w="9525">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solidFill>
                  <a:schemeClr val="accent5"/>
                </a:solidFill>
              </a:rPr>
              <a:t>正解値と予測値の</a:t>
            </a:r>
            <a:r>
              <a:rPr kumimoji="1" lang="ja-JP" altLang="en-US" sz="1200" b="1" u="sng" dirty="0">
                <a:solidFill>
                  <a:schemeClr val="accent5"/>
                </a:solidFill>
              </a:rPr>
              <a:t>乖離</a:t>
            </a:r>
            <a:endParaRPr kumimoji="1" lang="en-US" altLang="ja-JP" sz="1200" b="1" u="sng" dirty="0">
              <a:solidFill>
                <a:schemeClr val="accent5"/>
              </a:solidFill>
            </a:endParaRPr>
          </a:p>
          <a:p>
            <a:pPr algn="ctr"/>
            <a:r>
              <a:rPr kumimoji="1" lang="ja-JP" altLang="en-US" sz="1200" b="1" dirty="0">
                <a:solidFill>
                  <a:schemeClr val="accent5"/>
                </a:solidFill>
              </a:rPr>
              <a:t>↓</a:t>
            </a:r>
            <a:endParaRPr kumimoji="1" lang="en-US" altLang="ja-JP" sz="1200" b="1" dirty="0">
              <a:solidFill>
                <a:schemeClr val="accent5"/>
              </a:solidFill>
            </a:endParaRPr>
          </a:p>
          <a:p>
            <a:pPr algn="ctr"/>
            <a:r>
              <a:rPr kumimoji="1" lang="ja-JP" altLang="en-US" sz="1200" b="1" dirty="0">
                <a:solidFill>
                  <a:schemeClr val="accent5"/>
                </a:solidFill>
              </a:rPr>
              <a:t>乖離 </a:t>
            </a:r>
            <a:r>
              <a:rPr kumimoji="1" lang="en-US" altLang="ja-JP" sz="1200" b="1" dirty="0">
                <a:solidFill>
                  <a:schemeClr val="accent5"/>
                </a:solidFill>
              </a:rPr>
              <a:t>= </a:t>
            </a:r>
            <a:r>
              <a:rPr kumimoji="1" lang="ja-JP" altLang="en-US" sz="1200" b="1" u="sng" dirty="0">
                <a:solidFill>
                  <a:schemeClr val="accent5"/>
                </a:solidFill>
              </a:rPr>
              <a:t>損失</a:t>
            </a:r>
            <a:r>
              <a:rPr kumimoji="1" lang="en-US" altLang="ja-JP" sz="1200" b="1" u="sng" dirty="0">
                <a:solidFill>
                  <a:schemeClr val="accent5"/>
                </a:solidFill>
              </a:rPr>
              <a:t>(loss)</a:t>
            </a:r>
          </a:p>
          <a:p>
            <a:pPr algn="ctr"/>
            <a:r>
              <a:rPr kumimoji="1" lang="ja-JP" altLang="en-US" sz="1200" b="1" dirty="0">
                <a:solidFill>
                  <a:schemeClr val="accent5"/>
                </a:solidFill>
              </a:rPr>
              <a:t>↓</a:t>
            </a:r>
            <a:endParaRPr kumimoji="1" lang="en-US" altLang="ja-JP" sz="1200" b="1" dirty="0">
              <a:solidFill>
                <a:schemeClr val="accent5"/>
              </a:solidFill>
            </a:endParaRPr>
          </a:p>
          <a:p>
            <a:pPr algn="ctr"/>
            <a:r>
              <a:rPr kumimoji="1" lang="ja-JP" altLang="en-US" sz="1200" b="1" u="sng" dirty="0">
                <a:solidFill>
                  <a:schemeClr val="accent5"/>
                </a:solidFill>
              </a:rPr>
              <a:t>損失関数</a:t>
            </a:r>
            <a:r>
              <a:rPr kumimoji="1" lang="ja-JP" altLang="en-US" sz="1200" b="1" dirty="0">
                <a:solidFill>
                  <a:schemeClr val="accent5"/>
                </a:solidFill>
              </a:rPr>
              <a:t>で算出</a:t>
            </a:r>
            <a:endParaRPr kumimoji="1" lang="en-US" altLang="ja-JP" sz="1200" b="1" dirty="0">
              <a:solidFill>
                <a:schemeClr val="accent5"/>
              </a:solidFill>
            </a:endParaRPr>
          </a:p>
          <a:p>
            <a:pPr algn="ctr"/>
            <a:r>
              <a:rPr kumimoji="1" lang="en-US" altLang="ja-JP" sz="1200" b="1" u="sng" dirty="0">
                <a:solidFill>
                  <a:schemeClr val="accent5"/>
                </a:solidFill>
              </a:rPr>
              <a:t>(</a:t>
            </a:r>
            <a:r>
              <a:rPr kumimoji="1" lang="ja-JP" altLang="en-US" sz="1200" b="1" u="sng" dirty="0">
                <a:solidFill>
                  <a:schemeClr val="accent5"/>
                </a:solidFill>
              </a:rPr>
              <a:t>小さい値ほど良い</a:t>
            </a:r>
            <a:r>
              <a:rPr kumimoji="1" lang="en-US" altLang="ja-JP" sz="1200" b="1" u="sng" dirty="0">
                <a:solidFill>
                  <a:schemeClr val="accent5"/>
                </a:solidFill>
              </a:rPr>
              <a:t>)</a:t>
            </a:r>
            <a:endParaRPr kumimoji="1" lang="ja-JP" altLang="en-US" sz="1100" b="1" u="sng" dirty="0">
              <a:solidFill>
                <a:schemeClr val="accent5"/>
              </a:solidFill>
            </a:endParaRPr>
          </a:p>
        </p:txBody>
      </p:sp>
      <p:sp>
        <p:nvSpPr>
          <p:cNvPr id="206" name="テキスト ボックス 205">
            <a:extLst>
              <a:ext uri="{FF2B5EF4-FFF2-40B4-BE49-F238E27FC236}">
                <a16:creationId xmlns:a16="http://schemas.microsoft.com/office/drawing/2014/main" id="{DD75B7AE-99E4-4D7D-87A1-1105A0D8577A}"/>
              </a:ext>
            </a:extLst>
          </p:cNvPr>
          <p:cNvSpPr txBox="1"/>
          <p:nvPr/>
        </p:nvSpPr>
        <p:spPr>
          <a:xfrm>
            <a:off x="4825118" y="4933565"/>
            <a:ext cx="2062970" cy="461665"/>
          </a:xfrm>
          <a:prstGeom prst="rect">
            <a:avLst/>
          </a:prstGeom>
          <a:solidFill>
            <a:schemeClr val="bg1"/>
          </a:solidFill>
        </p:spPr>
        <p:txBody>
          <a:bodyPr wrap="square" rtlCol="0">
            <a:spAutoFit/>
          </a:bodyPr>
          <a:lstStyle/>
          <a:p>
            <a:pPr algn="l"/>
            <a:r>
              <a:rPr kumimoji="1" lang="ja-JP" altLang="en-US" sz="1200" b="1" u="sng" dirty="0">
                <a:solidFill>
                  <a:schemeClr val="accent5"/>
                </a:solidFill>
              </a:rPr>
              <a:t>損失の大きさは重み</a:t>
            </a:r>
            <a:r>
              <a:rPr kumimoji="1" lang="en-US" altLang="ja-JP" sz="1200" b="1" u="sng" dirty="0">
                <a:solidFill>
                  <a:schemeClr val="accent5"/>
                </a:solidFill>
              </a:rPr>
              <a:t>(w)</a:t>
            </a:r>
            <a:r>
              <a:rPr kumimoji="1" lang="ja-JP" altLang="en-US" sz="1200" b="1" u="sng" dirty="0">
                <a:solidFill>
                  <a:schemeClr val="accent5"/>
                </a:solidFill>
              </a:rPr>
              <a:t>のとる値により変化する</a:t>
            </a:r>
          </a:p>
        </p:txBody>
      </p:sp>
      <p:cxnSp>
        <p:nvCxnSpPr>
          <p:cNvPr id="229" name="コネクタ: 曲線 228">
            <a:extLst>
              <a:ext uri="{FF2B5EF4-FFF2-40B4-BE49-F238E27FC236}">
                <a16:creationId xmlns:a16="http://schemas.microsoft.com/office/drawing/2014/main" id="{A81B9E7D-AA79-4A87-BCC6-6A11FA18A2D1}"/>
              </a:ext>
            </a:extLst>
          </p:cNvPr>
          <p:cNvCxnSpPr>
            <a:cxnSpLocks/>
            <a:stCxn id="5" idx="2"/>
            <a:endCxn id="238" idx="0"/>
          </p:cNvCxnSpPr>
          <p:nvPr/>
        </p:nvCxnSpPr>
        <p:spPr>
          <a:xfrm rot="5400000">
            <a:off x="2771768" y="2051716"/>
            <a:ext cx="1811813" cy="2616520"/>
          </a:xfrm>
          <a:prstGeom prst="curvedConnector3">
            <a:avLst>
              <a:gd name="adj1" fmla="val 8677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a:extLst>
              <a:ext uri="{FF2B5EF4-FFF2-40B4-BE49-F238E27FC236}">
                <a16:creationId xmlns:a16="http://schemas.microsoft.com/office/drawing/2014/main" id="{93027863-AEAC-4C2E-A9EC-465D3B66B0B1}"/>
              </a:ext>
            </a:extLst>
          </p:cNvPr>
          <p:cNvSpPr/>
          <p:nvPr/>
        </p:nvSpPr>
        <p:spPr>
          <a:xfrm>
            <a:off x="4715531" y="2118005"/>
            <a:ext cx="540805" cy="336065"/>
          </a:xfrm>
          <a:prstGeom prst="rect">
            <a:avLst/>
          </a:prstGeom>
          <a:noFill/>
          <a:ln w="9525">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grpSp>
        <p:nvGrpSpPr>
          <p:cNvPr id="241" name="グループ化 240">
            <a:extLst>
              <a:ext uri="{FF2B5EF4-FFF2-40B4-BE49-F238E27FC236}">
                <a16:creationId xmlns:a16="http://schemas.microsoft.com/office/drawing/2014/main" id="{3C2B5D8E-0D24-457F-BE43-84A38F67F430}"/>
              </a:ext>
            </a:extLst>
          </p:cNvPr>
          <p:cNvGrpSpPr/>
          <p:nvPr/>
        </p:nvGrpSpPr>
        <p:grpSpPr>
          <a:xfrm>
            <a:off x="1052369" y="4265883"/>
            <a:ext cx="2634090" cy="2084117"/>
            <a:chOff x="1052369" y="4265883"/>
            <a:chExt cx="2634090" cy="2084117"/>
          </a:xfrm>
        </p:grpSpPr>
        <mc:AlternateContent xmlns:mc="http://schemas.openxmlformats.org/markup-compatibility/2006" xmlns:a14="http://schemas.microsoft.com/office/drawing/2010/main">
          <mc:Choice Requires="a14">
            <p:sp>
              <p:nvSpPr>
                <p:cNvPr id="210" name="テキスト ボックス 209">
                  <a:extLst>
                    <a:ext uri="{FF2B5EF4-FFF2-40B4-BE49-F238E27FC236}">
                      <a16:creationId xmlns:a16="http://schemas.microsoft.com/office/drawing/2014/main" id="{0D2EF45C-0BC6-480A-A800-669CF69ADF23}"/>
                    </a:ext>
                  </a:extLst>
                </p:cNvPr>
                <p:cNvSpPr txBox="1"/>
                <p:nvPr/>
              </p:nvSpPr>
              <p:spPr>
                <a:xfrm>
                  <a:off x="1247180" y="4574316"/>
                  <a:ext cx="256126"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pt-BR" altLang="ja-JP" sz="1400" i="1" smtClean="0">
                                <a:latin typeface="Cambria Math" panose="02040503050406030204" pitchFamily="18" charset="0"/>
                              </a:rPr>
                              <m:t>0</m:t>
                            </m:r>
                          </m:sub>
                        </m:sSub>
                      </m:oMath>
                    </m:oMathPara>
                  </a14:m>
                  <a:endParaRPr kumimoji="1" lang="ja-JP" altLang="en-US" sz="1400" dirty="0"/>
                </a:p>
              </p:txBody>
            </p:sp>
          </mc:Choice>
          <mc:Fallback xmlns="">
            <p:sp>
              <p:nvSpPr>
                <p:cNvPr id="210" name="テキスト ボックス 209">
                  <a:extLst>
                    <a:ext uri="{FF2B5EF4-FFF2-40B4-BE49-F238E27FC236}">
                      <a16:creationId xmlns:a16="http://schemas.microsoft.com/office/drawing/2014/main" id="{0D2EF45C-0BC6-480A-A800-669CF69ADF23}"/>
                    </a:ext>
                  </a:extLst>
                </p:cNvPr>
                <p:cNvSpPr txBox="1">
                  <a:spLocks noRot="1" noChangeAspect="1" noMove="1" noResize="1" noEditPoints="1" noAdjustHandles="1" noChangeArrowheads="1" noChangeShapeType="1" noTextEdit="1"/>
                </p:cNvSpPr>
                <p:nvPr/>
              </p:nvSpPr>
              <p:spPr>
                <a:xfrm>
                  <a:off x="1247180" y="4574316"/>
                  <a:ext cx="256126" cy="252772"/>
                </a:xfrm>
                <a:prstGeom prst="rect">
                  <a:avLst/>
                </a:prstGeom>
                <a:blipFill>
                  <a:blip r:embed="rId33"/>
                  <a:stretch>
                    <a:fillRect l="-2381"/>
                  </a:stretch>
                </a:blipFill>
              </p:spPr>
              <p:txBody>
                <a:bodyPr/>
                <a:lstStyle/>
                <a:p>
                  <a:r>
                    <a:rPr lang="ja-JP" altLang="en-US">
                      <a:noFill/>
                    </a:rPr>
                    <a:t> </a:t>
                  </a:r>
                </a:p>
              </p:txBody>
            </p:sp>
          </mc:Fallback>
        </mc:AlternateContent>
        <p:sp>
          <p:nvSpPr>
            <p:cNvPr id="211" name="Flowchart: Connector 55">
              <a:extLst>
                <a:ext uri="{FF2B5EF4-FFF2-40B4-BE49-F238E27FC236}">
                  <a16:creationId xmlns:a16="http://schemas.microsoft.com/office/drawing/2014/main" id="{E1C337A4-7450-4892-BB3F-9757597C2E63}"/>
                </a:ext>
              </a:extLst>
            </p:cNvPr>
            <p:cNvSpPr/>
            <p:nvPr/>
          </p:nvSpPr>
          <p:spPr>
            <a:xfrm>
              <a:off x="2099289" y="4900074"/>
              <a:ext cx="477070" cy="452483"/>
            </a:xfrm>
            <a:prstGeom prst="flowChartConnector">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err="1"/>
            </a:p>
          </p:txBody>
        </p:sp>
        <p:cxnSp>
          <p:nvCxnSpPr>
            <p:cNvPr id="212" name="直線矢印コネクタ 211">
              <a:extLst>
                <a:ext uri="{FF2B5EF4-FFF2-40B4-BE49-F238E27FC236}">
                  <a16:creationId xmlns:a16="http://schemas.microsoft.com/office/drawing/2014/main" id="{F8F1EED4-411A-4679-BE05-A9FE4BB69BED}"/>
                </a:ext>
              </a:extLst>
            </p:cNvPr>
            <p:cNvCxnSpPr>
              <a:cxnSpLocks/>
              <a:stCxn id="210" idx="3"/>
              <a:endCxn id="211" idx="2"/>
            </p:cNvCxnSpPr>
            <p:nvPr/>
          </p:nvCxnSpPr>
          <p:spPr>
            <a:xfrm>
              <a:off x="1503306" y="4700702"/>
              <a:ext cx="595983" cy="425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3" name="テキスト ボックス 212">
                  <a:extLst>
                    <a:ext uri="{FF2B5EF4-FFF2-40B4-BE49-F238E27FC236}">
                      <a16:creationId xmlns:a16="http://schemas.microsoft.com/office/drawing/2014/main" id="{FA79B8ED-83A7-49F6-B6D4-8EFC1D4F73F3}"/>
                    </a:ext>
                  </a:extLst>
                </p:cNvPr>
                <p:cNvSpPr txBox="1"/>
                <p:nvPr/>
              </p:nvSpPr>
              <p:spPr>
                <a:xfrm>
                  <a:off x="1247180" y="5009522"/>
                  <a:ext cx="251284"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1</m:t>
                            </m:r>
                          </m:sub>
                        </m:sSub>
                      </m:oMath>
                    </m:oMathPara>
                  </a14:m>
                  <a:endParaRPr kumimoji="1" lang="ja-JP" altLang="en-US" sz="1400" dirty="0"/>
                </a:p>
              </p:txBody>
            </p:sp>
          </mc:Choice>
          <mc:Fallback xmlns="">
            <p:sp>
              <p:nvSpPr>
                <p:cNvPr id="213" name="テキスト ボックス 212">
                  <a:extLst>
                    <a:ext uri="{FF2B5EF4-FFF2-40B4-BE49-F238E27FC236}">
                      <a16:creationId xmlns:a16="http://schemas.microsoft.com/office/drawing/2014/main" id="{FA79B8ED-83A7-49F6-B6D4-8EFC1D4F73F3}"/>
                    </a:ext>
                  </a:extLst>
                </p:cNvPr>
                <p:cNvSpPr txBox="1">
                  <a:spLocks noRot="1" noChangeAspect="1" noMove="1" noResize="1" noEditPoints="1" noAdjustHandles="1" noChangeArrowheads="1" noChangeShapeType="1" noTextEdit="1"/>
                </p:cNvSpPr>
                <p:nvPr/>
              </p:nvSpPr>
              <p:spPr>
                <a:xfrm>
                  <a:off x="1247180" y="5009522"/>
                  <a:ext cx="251284" cy="252772"/>
                </a:xfrm>
                <a:prstGeom prst="rect">
                  <a:avLst/>
                </a:prstGeom>
                <a:blipFill>
                  <a:blip r:embed="rId34"/>
                  <a:stretch>
                    <a:fillRect l="-2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テキスト ボックス 213">
                  <a:extLst>
                    <a:ext uri="{FF2B5EF4-FFF2-40B4-BE49-F238E27FC236}">
                      <a16:creationId xmlns:a16="http://schemas.microsoft.com/office/drawing/2014/main" id="{3F108249-ABDF-4D58-86F4-1843073CE34C}"/>
                    </a:ext>
                  </a:extLst>
                </p:cNvPr>
                <p:cNvSpPr txBox="1"/>
                <p:nvPr/>
              </p:nvSpPr>
              <p:spPr>
                <a:xfrm>
                  <a:off x="1247180" y="5403152"/>
                  <a:ext cx="256126"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2</m:t>
                            </m:r>
                          </m:sub>
                        </m:sSub>
                      </m:oMath>
                    </m:oMathPara>
                  </a14:m>
                  <a:endParaRPr kumimoji="1" lang="ja-JP" altLang="en-US" sz="1400" dirty="0"/>
                </a:p>
              </p:txBody>
            </p:sp>
          </mc:Choice>
          <mc:Fallback xmlns="">
            <p:sp>
              <p:nvSpPr>
                <p:cNvPr id="214" name="テキスト ボックス 213">
                  <a:extLst>
                    <a:ext uri="{FF2B5EF4-FFF2-40B4-BE49-F238E27FC236}">
                      <a16:creationId xmlns:a16="http://schemas.microsoft.com/office/drawing/2014/main" id="{3F108249-ABDF-4D58-86F4-1843073CE34C}"/>
                    </a:ext>
                  </a:extLst>
                </p:cNvPr>
                <p:cNvSpPr txBox="1">
                  <a:spLocks noRot="1" noChangeAspect="1" noMove="1" noResize="1" noEditPoints="1" noAdjustHandles="1" noChangeArrowheads="1" noChangeShapeType="1" noTextEdit="1"/>
                </p:cNvSpPr>
                <p:nvPr/>
              </p:nvSpPr>
              <p:spPr>
                <a:xfrm>
                  <a:off x="1247180" y="5403152"/>
                  <a:ext cx="256126" cy="252772"/>
                </a:xfrm>
                <a:prstGeom prst="rect">
                  <a:avLst/>
                </a:prstGeom>
                <a:blipFill>
                  <a:blip r:embed="rId35"/>
                  <a:stretch>
                    <a:fillRect l="-2381"/>
                  </a:stretch>
                </a:blipFill>
              </p:spPr>
              <p:txBody>
                <a:bodyPr/>
                <a:lstStyle/>
                <a:p>
                  <a:r>
                    <a:rPr lang="ja-JP" altLang="en-US">
                      <a:noFill/>
                    </a:rPr>
                    <a:t> </a:t>
                  </a:r>
                </a:p>
              </p:txBody>
            </p:sp>
          </mc:Fallback>
        </mc:AlternateContent>
        <p:cxnSp>
          <p:nvCxnSpPr>
            <p:cNvPr id="215" name="直線矢印コネクタ 214">
              <a:extLst>
                <a:ext uri="{FF2B5EF4-FFF2-40B4-BE49-F238E27FC236}">
                  <a16:creationId xmlns:a16="http://schemas.microsoft.com/office/drawing/2014/main" id="{D273B158-3FB2-45A9-A262-210A7F5F366C}"/>
                </a:ext>
              </a:extLst>
            </p:cNvPr>
            <p:cNvCxnSpPr>
              <a:cxnSpLocks/>
              <a:stCxn id="213" idx="3"/>
              <a:endCxn id="211" idx="2"/>
            </p:cNvCxnSpPr>
            <p:nvPr/>
          </p:nvCxnSpPr>
          <p:spPr>
            <a:xfrm flipV="1">
              <a:off x="1498464" y="5126316"/>
              <a:ext cx="600825" cy="9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直線矢印コネクタ 215">
              <a:extLst>
                <a:ext uri="{FF2B5EF4-FFF2-40B4-BE49-F238E27FC236}">
                  <a16:creationId xmlns:a16="http://schemas.microsoft.com/office/drawing/2014/main" id="{4A2A6EEC-EB15-4280-BB54-DF5A20712CF6}"/>
                </a:ext>
              </a:extLst>
            </p:cNvPr>
            <p:cNvCxnSpPr>
              <a:cxnSpLocks/>
              <a:stCxn id="214" idx="3"/>
              <a:endCxn id="211" idx="2"/>
            </p:cNvCxnSpPr>
            <p:nvPr/>
          </p:nvCxnSpPr>
          <p:spPr>
            <a:xfrm flipV="1">
              <a:off x="1503306" y="5126316"/>
              <a:ext cx="595983" cy="40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7" name="直線矢印コネクタ 216">
              <a:extLst>
                <a:ext uri="{FF2B5EF4-FFF2-40B4-BE49-F238E27FC236}">
                  <a16:creationId xmlns:a16="http://schemas.microsoft.com/office/drawing/2014/main" id="{9ED704CA-DA86-48AC-B538-8CDE89817E54}"/>
                </a:ext>
              </a:extLst>
            </p:cNvPr>
            <p:cNvCxnSpPr>
              <a:cxnSpLocks/>
              <a:stCxn id="211" idx="6"/>
              <a:endCxn id="221" idx="1"/>
            </p:cNvCxnSpPr>
            <p:nvPr/>
          </p:nvCxnSpPr>
          <p:spPr>
            <a:xfrm flipV="1">
              <a:off x="2576359" y="5116099"/>
              <a:ext cx="583908" cy="10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8" name="テキスト ボックス 217">
                  <a:extLst>
                    <a:ext uri="{FF2B5EF4-FFF2-40B4-BE49-F238E27FC236}">
                      <a16:creationId xmlns:a16="http://schemas.microsoft.com/office/drawing/2014/main" id="{7C68279B-7C10-4409-A075-82885D002595}"/>
                    </a:ext>
                  </a:extLst>
                </p:cNvPr>
                <p:cNvSpPr txBox="1"/>
                <p:nvPr/>
              </p:nvSpPr>
              <p:spPr>
                <a:xfrm>
                  <a:off x="1624652" y="4615901"/>
                  <a:ext cx="308407"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m:rPr>
                                <m:sty m:val="p"/>
                              </m:rPr>
                              <a:rPr kumimoji="1" lang="en-US" altLang="ja-JP" sz="1400" i="1">
                                <a:latin typeface="Cambria Math" panose="02040503050406030204" pitchFamily="18" charset="0"/>
                              </a:rPr>
                              <m:t>w</m:t>
                            </m:r>
                          </m:e>
                          <m:sub>
                            <m:r>
                              <a:rPr kumimoji="1" lang="pt-BR" altLang="ja-JP" sz="1400" i="1" smtClean="0">
                                <a:latin typeface="Cambria Math" panose="02040503050406030204" pitchFamily="18" charset="0"/>
                              </a:rPr>
                              <m:t>0</m:t>
                            </m:r>
                          </m:sub>
                        </m:sSub>
                      </m:oMath>
                    </m:oMathPara>
                  </a14:m>
                  <a:endParaRPr kumimoji="1" lang="ja-JP" altLang="en-US" sz="1400" dirty="0"/>
                </a:p>
              </p:txBody>
            </p:sp>
          </mc:Choice>
          <mc:Fallback xmlns="">
            <p:sp>
              <p:nvSpPr>
                <p:cNvPr id="218" name="テキスト ボックス 217">
                  <a:extLst>
                    <a:ext uri="{FF2B5EF4-FFF2-40B4-BE49-F238E27FC236}">
                      <a16:creationId xmlns:a16="http://schemas.microsoft.com/office/drawing/2014/main" id="{7C68279B-7C10-4409-A075-82885D002595}"/>
                    </a:ext>
                  </a:extLst>
                </p:cNvPr>
                <p:cNvSpPr txBox="1">
                  <a:spLocks noRot="1" noChangeAspect="1" noMove="1" noResize="1" noEditPoints="1" noAdjustHandles="1" noChangeArrowheads="1" noChangeShapeType="1" noTextEdit="1"/>
                </p:cNvSpPr>
                <p:nvPr/>
              </p:nvSpPr>
              <p:spPr>
                <a:xfrm>
                  <a:off x="1624652" y="4615901"/>
                  <a:ext cx="308407" cy="252772"/>
                </a:xfrm>
                <a:prstGeom prst="rect">
                  <a:avLst/>
                </a:prstGeom>
                <a:blipFill>
                  <a:blip r:embed="rId36"/>
                  <a:stretch>
                    <a:fillRect l="-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9" name="テキスト ボックス 218">
                  <a:extLst>
                    <a:ext uri="{FF2B5EF4-FFF2-40B4-BE49-F238E27FC236}">
                      <a16:creationId xmlns:a16="http://schemas.microsoft.com/office/drawing/2014/main" id="{2A0EA195-9E31-4202-B12E-D742F746E0F5}"/>
                    </a:ext>
                  </a:extLst>
                </p:cNvPr>
                <p:cNvSpPr txBox="1"/>
                <p:nvPr/>
              </p:nvSpPr>
              <p:spPr>
                <a:xfrm>
                  <a:off x="1521879" y="4888432"/>
                  <a:ext cx="303567"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m:rPr>
                                <m:sty m:val="p"/>
                              </m:rPr>
                              <a:rPr kumimoji="1" lang="en-US" altLang="ja-JP" sz="1400" i="1">
                                <a:latin typeface="Cambria Math" panose="02040503050406030204" pitchFamily="18" charset="0"/>
                              </a:rPr>
                              <m:t>w</m:t>
                            </m:r>
                          </m:e>
                          <m:sub>
                            <m:r>
                              <a:rPr kumimoji="1" lang="en-US" altLang="ja-JP" sz="1400" i="1">
                                <a:latin typeface="Cambria Math" panose="02040503050406030204" pitchFamily="18" charset="0"/>
                              </a:rPr>
                              <m:t>1</m:t>
                            </m:r>
                          </m:sub>
                        </m:sSub>
                      </m:oMath>
                    </m:oMathPara>
                  </a14:m>
                  <a:endParaRPr kumimoji="1" lang="ja-JP" altLang="en-US" sz="1400" dirty="0"/>
                </a:p>
              </p:txBody>
            </p:sp>
          </mc:Choice>
          <mc:Fallback xmlns="">
            <p:sp>
              <p:nvSpPr>
                <p:cNvPr id="219" name="テキスト ボックス 218">
                  <a:extLst>
                    <a:ext uri="{FF2B5EF4-FFF2-40B4-BE49-F238E27FC236}">
                      <a16:creationId xmlns:a16="http://schemas.microsoft.com/office/drawing/2014/main" id="{2A0EA195-9E31-4202-B12E-D742F746E0F5}"/>
                    </a:ext>
                  </a:extLst>
                </p:cNvPr>
                <p:cNvSpPr txBox="1">
                  <a:spLocks noRot="1" noChangeAspect="1" noMove="1" noResize="1" noEditPoints="1" noAdjustHandles="1" noChangeArrowheads="1" noChangeShapeType="1" noTextEdit="1"/>
                </p:cNvSpPr>
                <p:nvPr/>
              </p:nvSpPr>
              <p:spPr>
                <a:xfrm>
                  <a:off x="1521879" y="4888432"/>
                  <a:ext cx="303567" cy="252772"/>
                </a:xfrm>
                <a:prstGeom prst="rect">
                  <a:avLst/>
                </a:prstGeom>
                <a:blipFill>
                  <a:blip r:embed="rId37"/>
                  <a:stretch>
                    <a:fillRect l="-20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0" name="テキスト ボックス 219">
                  <a:extLst>
                    <a:ext uri="{FF2B5EF4-FFF2-40B4-BE49-F238E27FC236}">
                      <a16:creationId xmlns:a16="http://schemas.microsoft.com/office/drawing/2014/main" id="{72BC65B6-E7B2-4CE6-8857-5FA96D4AFD91}"/>
                    </a:ext>
                  </a:extLst>
                </p:cNvPr>
                <p:cNvSpPr txBox="1"/>
                <p:nvPr/>
              </p:nvSpPr>
              <p:spPr>
                <a:xfrm>
                  <a:off x="1631504" y="5389754"/>
                  <a:ext cx="294033"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𝑤</m:t>
                            </m:r>
                          </m:e>
                          <m:sub>
                            <m:r>
                              <a:rPr kumimoji="1" lang="en-US" altLang="ja-JP" sz="1400" i="1">
                                <a:latin typeface="Cambria Math" panose="02040503050406030204" pitchFamily="18" charset="0"/>
                              </a:rPr>
                              <m:t>2</m:t>
                            </m:r>
                          </m:sub>
                        </m:sSub>
                      </m:oMath>
                    </m:oMathPara>
                  </a14:m>
                  <a:endParaRPr kumimoji="1" lang="ja-JP" altLang="en-US" sz="1400" dirty="0"/>
                </a:p>
              </p:txBody>
            </p:sp>
          </mc:Choice>
          <mc:Fallback xmlns="">
            <p:sp>
              <p:nvSpPr>
                <p:cNvPr id="220" name="テキスト ボックス 219">
                  <a:extLst>
                    <a:ext uri="{FF2B5EF4-FFF2-40B4-BE49-F238E27FC236}">
                      <a16:creationId xmlns:a16="http://schemas.microsoft.com/office/drawing/2014/main" id="{72BC65B6-E7B2-4CE6-8857-5FA96D4AFD91}"/>
                    </a:ext>
                  </a:extLst>
                </p:cNvPr>
                <p:cNvSpPr txBox="1">
                  <a:spLocks noRot="1" noChangeAspect="1" noMove="1" noResize="1" noEditPoints="1" noAdjustHandles="1" noChangeArrowheads="1" noChangeShapeType="1" noTextEdit="1"/>
                </p:cNvSpPr>
                <p:nvPr/>
              </p:nvSpPr>
              <p:spPr>
                <a:xfrm>
                  <a:off x="1631504" y="5389754"/>
                  <a:ext cx="294033" cy="252772"/>
                </a:xfrm>
                <a:prstGeom prst="rect">
                  <a:avLst/>
                </a:prstGeom>
                <a:blipFill>
                  <a:blip r:embed="rId38"/>
                  <a:stretch>
                    <a:fillRect l="-2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1" name="テキスト ボックス 220">
                  <a:extLst>
                    <a:ext uri="{FF2B5EF4-FFF2-40B4-BE49-F238E27FC236}">
                      <a16:creationId xmlns:a16="http://schemas.microsoft.com/office/drawing/2014/main" id="{EF1FCF6C-F2B2-4084-9FDD-CCC2716649D3}"/>
                    </a:ext>
                  </a:extLst>
                </p:cNvPr>
                <p:cNvSpPr txBox="1"/>
                <p:nvPr/>
              </p:nvSpPr>
              <p:spPr>
                <a:xfrm>
                  <a:off x="3160267" y="5008377"/>
                  <a:ext cx="33895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a:latin typeface="Cambria Math" panose="02040503050406030204" pitchFamily="18" charset="0"/>
                              </a:rPr>
                            </m:ctrlPr>
                          </m:sSubPr>
                          <m:e>
                            <m:r>
                              <m:rPr>
                                <m:sty m:val="p"/>
                              </m:rPr>
                              <a:rPr kumimoji="1" lang="en-US" altLang="ja-JP" sz="1400" i="1">
                                <a:latin typeface="Cambria Math" panose="02040503050406030204" pitchFamily="18" charset="0"/>
                              </a:rPr>
                              <m:t>y</m:t>
                            </m:r>
                          </m:e>
                          <m:sub>
                            <m:r>
                              <a:rPr kumimoji="1" lang="en-US" altLang="ja-JP" sz="1400" i="1">
                                <a:latin typeface="Cambria Math" panose="02040503050406030204" pitchFamily="18" charset="0"/>
                              </a:rPr>
                              <m:t>0</m:t>
                            </m:r>
                          </m:sub>
                        </m:sSub>
                      </m:oMath>
                    </m:oMathPara>
                  </a14:m>
                  <a:endParaRPr kumimoji="1" lang="ja-JP" altLang="en-US" sz="1400" dirty="0"/>
                </a:p>
              </p:txBody>
            </p:sp>
          </mc:Choice>
          <mc:Fallback xmlns="">
            <p:sp>
              <p:nvSpPr>
                <p:cNvPr id="221" name="テキスト ボックス 220">
                  <a:extLst>
                    <a:ext uri="{FF2B5EF4-FFF2-40B4-BE49-F238E27FC236}">
                      <a16:creationId xmlns:a16="http://schemas.microsoft.com/office/drawing/2014/main" id="{EF1FCF6C-F2B2-4084-9FDD-CCC2716649D3}"/>
                    </a:ext>
                  </a:extLst>
                </p:cNvPr>
                <p:cNvSpPr txBox="1">
                  <a:spLocks noRot="1" noChangeAspect="1" noMove="1" noResize="1" noEditPoints="1" noAdjustHandles="1" noChangeArrowheads="1" noChangeShapeType="1" noTextEdit="1"/>
                </p:cNvSpPr>
                <p:nvPr/>
              </p:nvSpPr>
              <p:spPr>
                <a:xfrm>
                  <a:off x="3160267" y="5008377"/>
                  <a:ext cx="338956" cy="215444"/>
                </a:xfrm>
                <a:prstGeom prst="rect">
                  <a:avLst/>
                </a:prstGeom>
                <a:blipFill>
                  <a:blip r:embed="rId39"/>
                  <a:stretch>
                    <a:fillRect b="-25714"/>
                  </a:stretch>
                </a:blipFill>
              </p:spPr>
              <p:txBody>
                <a:bodyPr/>
                <a:lstStyle/>
                <a:p>
                  <a:r>
                    <a:rPr lang="ja-JP" altLang="en-US">
                      <a:noFill/>
                    </a:rPr>
                    <a:t> </a:t>
                  </a:r>
                </a:p>
              </p:txBody>
            </p:sp>
          </mc:Fallback>
        </mc:AlternateContent>
        <p:sp>
          <p:nvSpPr>
            <p:cNvPr id="222" name="正方形/長方形 221">
              <a:extLst>
                <a:ext uri="{FF2B5EF4-FFF2-40B4-BE49-F238E27FC236}">
                  <a16:creationId xmlns:a16="http://schemas.microsoft.com/office/drawing/2014/main" id="{AA44CC1C-BCAB-4289-A169-717B14DE93E4}"/>
                </a:ext>
              </a:extLst>
            </p:cNvPr>
            <p:cNvSpPr/>
            <p:nvPr/>
          </p:nvSpPr>
          <p:spPr>
            <a:xfrm>
              <a:off x="1052369" y="4294660"/>
              <a:ext cx="635109" cy="276999"/>
            </a:xfrm>
            <a:prstGeom prst="rect">
              <a:avLst/>
            </a:prstGeom>
          </p:spPr>
          <p:txBody>
            <a:bodyPr wrap="square">
              <a:spAutoFit/>
            </a:bodyPr>
            <a:lstStyle/>
            <a:p>
              <a:pPr algn="ctr"/>
              <a:r>
                <a:rPr lang="en-US" altLang="ja-JP" sz="1200" b="1" i="1" dirty="0"/>
                <a:t>input</a:t>
              </a:r>
              <a:endParaRPr lang="ja-JP" altLang="en-US" sz="1200" b="1" i="1" dirty="0"/>
            </a:p>
          </p:txBody>
        </p:sp>
        <p:sp>
          <p:nvSpPr>
            <p:cNvPr id="223" name="正方形/長方形 222">
              <a:extLst>
                <a:ext uri="{FF2B5EF4-FFF2-40B4-BE49-F238E27FC236}">
                  <a16:creationId xmlns:a16="http://schemas.microsoft.com/office/drawing/2014/main" id="{C31DB2B1-77BF-4BD1-BFAF-2DFD403152F1}"/>
                </a:ext>
              </a:extLst>
            </p:cNvPr>
            <p:cNvSpPr/>
            <p:nvPr/>
          </p:nvSpPr>
          <p:spPr>
            <a:xfrm>
              <a:off x="2884038" y="4564833"/>
              <a:ext cx="679994" cy="276999"/>
            </a:xfrm>
            <a:prstGeom prst="rect">
              <a:avLst/>
            </a:prstGeom>
          </p:spPr>
          <p:txBody>
            <a:bodyPr wrap="none">
              <a:spAutoFit/>
            </a:bodyPr>
            <a:lstStyle/>
            <a:p>
              <a:pPr algn="ctr"/>
              <a:r>
                <a:rPr lang="en-US" altLang="ja-JP" sz="1200" b="1" i="1" dirty="0"/>
                <a:t>output</a:t>
              </a:r>
              <a:endParaRPr lang="ja-JP" altLang="en-US" sz="1200" b="1" i="1" dirty="0"/>
            </a:p>
          </p:txBody>
        </p:sp>
        <mc:AlternateContent xmlns:mc="http://schemas.openxmlformats.org/markup-compatibility/2006" xmlns:a14="http://schemas.microsoft.com/office/drawing/2010/main">
          <mc:Choice Requires="a14">
            <p:sp>
              <p:nvSpPr>
                <p:cNvPr id="224" name="テキスト ボックス 223">
                  <a:extLst>
                    <a:ext uri="{FF2B5EF4-FFF2-40B4-BE49-F238E27FC236}">
                      <a16:creationId xmlns:a16="http://schemas.microsoft.com/office/drawing/2014/main" id="{FB57EC9D-5C98-4CB5-9DEE-3CC8C5EE3161}"/>
                    </a:ext>
                  </a:extLst>
                </p:cNvPr>
                <p:cNvSpPr txBox="1"/>
                <p:nvPr/>
              </p:nvSpPr>
              <p:spPr>
                <a:xfrm>
                  <a:off x="1185360" y="5727005"/>
                  <a:ext cx="2217680"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𝑢</m:t>
                            </m:r>
                          </m:e>
                          <m:sub>
                            <m:r>
                              <a:rPr kumimoji="1" lang="en-US" altLang="ja-JP" sz="1200" i="1">
                                <a:latin typeface="Cambria Math" panose="02040503050406030204" pitchFamily="18" charset="0"/>
                              </a:rPr>
                              <m:t>0</m:t>
                            </m:r>
                          </m:sub>
                        </m:sSub>
                        <m:r>
                          <a:rPr kumimoji="1" lang="pt-BR" altLang="ja-JP" sz="1200" i="1" smtClean="0">
                            <a:latin typeface="Cambria Math" panose="02040503050406030204" pitchFamily="18" charset="0"/>
                          </a:rPr>
                          <m:t>=</m:t>
                        </m:r>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𝑥</m:t>
                            </m:r>
                          </m:e>
                          <m:sub>
                            <m:r>
                              <a:rPr kumimoji="1" lang="en-US" altLang="ja-JP" sz="1200" b="0" i="1" smtClean="0">
                                <a:latin typeface="Cambria Math" panose="02040503050406030204" pitchFamily="18" charset="0"/>
                              </a:rPr>
                              <m:t>0</m:t>
                            </m:r>
                          </m:sub>
                        </m:sSub>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sSub>
                          <m:sSubPr>
                            <m:ctrlPr>
                              <a:rPr kumimoji="1" lang="pt-BR" altLang="ja-JP" sz="1200" i="1" smtClean="0">
                                <a:latin typeface="Cambria Math" panose="02040503050406030204" pitchFamily="18" charset="0"/>
                              </a:rPr>
                            </m:ctrlPr>
                          </m:sSubPr>
                          <m:e>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𝑥</m:t>
                                </m:r>
                              </m:e>
                              <m:sub>
                                <m:r>
                                  <a:rPr kumimoji="1" lang="en-US" altLang="ja-JP" sz="1200" b="0" i="1" smtClean="0">
                                    <a:latin typeface="Cambria Math" panose="02040503050406030204" pitchFamily="18" charset="0"/>
                                  </a:rPr>
                                  <m:t>1</m:t>
                                </m:r>
                              </m:sub>
                            </m:sSub>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1</m:t>
                                </m:r>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2</m:t>
                            </m:r>
                          </m:sub>
                        </m:sSub>
                        <m:r>
                          <a:rPr kumimoji="1" lang="en-US" altLang="ja-JP" sz="1200" b="0" i="1" smtClean="0">
                            <a:latin typeface="Cambria Math" panose="02040503050406030204" pitchFamily="18" charset="0"/>
                          </a:rPr>
                          <m:t>+</m:t>
                        </m:r>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0</m:t>
                            </m:r>
                          </m:sub>
                        </m:sSub>
                      </m:oMath>
                    </m:oMathPara>
                  </a14:m>
                  <a:endParaRPr kumimoji="1" lang="ja-JP" altLang="en-US" sz="1200" dirty="0"/>
                </a:p>
              </p:txBody>
            </p:sp>
          </mc:Choice>
          <mc:Fallback xmlns="">
            <p:sp>
              <p:nvSpPr>
                <p:cNvPr id="224" name="テキスト ボックス 223">
                  <a:extLst>
                    <a:ext uri="{FF2B5EF4-FFF2-40B4-BE49-F238E27FC236}">
                      <a16:creationId xmlns:a16="http://schemas.microsoft.com/office/drawing/2014/main" id="{FB57EC9D-5C98-4CB5-9DEE-3CC8C5EE3161}"/>
                    </a:ext>
                  </a:extLst>
                </p:cNvPr>
                <p:cNvSpPr txBox="1">
                  <a:spLocks noRot="1" noChangeAspect="1" noMove="1" noResize="1" noEditPoints="1" noAdjustHandles="1" noChangeArrowheads="1" noChangeShapeType="1" noTextEdit="1"/>
                </p:cNvSpPr>
                <p:nvPr/>
              </p:nvSpPr>
              <p:spPr>
                <a:xfrm>
                  <a:off x="1185360" y="5727005"/>
                  <a:ext cx="2217680" cy="184666"/>
                </a:xfrm>
                <a:prstGeom prst="rect">
                  <a:avLst/>
                </a:prstGeom>
                <a:blipFill>
                  <a:blip r:embed="rId40"/>
                  <a:stretch>
                    <a:fillRect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5" name="正方形/長方形 224">
                  <a:extLst>
                    <a:ext uri="{FF2B5EF4-FFF2-40B4-BE49-F238E27FC236}">
                      <a16:creationId xmlns:a16="http://schemas.microsoft.com/office/drawing/2014/main" id="{EF168CF8-D409-40E2-AF45-D2978C86373E}"/>
                    </a:ext>
                  </a:extLst>
                </p:cNvPr>
                <p:cNvSpPr/>
                <p:nvPr/>
              </p:nvSpPr>
              <p:spPr>
                <a:xfrm>
                  <a:off x="2168523" y="4953018"/>
                  <a:ext cx="38343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tx1"/>
                                </a:solidFill>
                                <a:latin typeface="Cambria Math" panose="02040503050406030204" pitchFamily="18" charset="0"/>
                              </a:rPr>
                            </m:ctrlPr>
                          </m:sSubPr>
                          <m:e>
                            <m:r>
                              <a:rPr kumimoji="1" lang="en-US" altLang="ja-JP" sz="1200" b="0" i="1" smtClean="0">
                                <a:solidFill>
                                  <a:schemeClr val="tx1"/>
                                </a:solidFill>
                                <a:latin typeface="Cambria Math" panose="02040503050406030204" pitchFamily="18" charset="0"/>
                              </a:rPr>
                              <m:t>𝑢</m:t>
                            </m:r>
                          </m:e>
                          <m:sub>
                            <m:r>
                              <a:rPr kumimoji="1" lang="pt-BR" altLang="ja-JP" sz="1200" i="1">
                                <a:solidFill>
                                  <a:schemeClr val="tx1"/>
                                </a:solidFill>
                                <a:latin typeface="Cambria Math" panose="02040503050406030204" pitchFamily="18" charset="0"/>
                              </a:rPr>
                              <m:t>0</m:t>
                            </m:r>
                          </m:sub>
                        </m:sSub>
                      </m:oMath>
                    </m:oMathPara>
                  </a14:m>
                  <a:endParaRPr lang="ja-JP" altLang="en-US" dirty="0">
                    <a:solidFill>
                      <a:schemeClr val="tx1"/>
                    </a:solidFill>
                  </a:endParaRPr>
                </a:p>
              </p:txBody>
            </p:sp>
          </mc:Choice>
          <mc:Fallback xmlns="">
            <p:sp>
              <p:nvSpPr>
                <p:cNvPr id="225" name="正方形/長方形 224">
                  <a:extLst>
                    <a:ext uri="{FF2B5EF4-FFF2-40B4-BE49-F238E27FC236}">
                      <a16:creationId xmlns:a16="http://schemas.microsoft.com/office/drawing/2014/main" id="{EF168CF8-D409-40E2-AF45-D2978C86373E}"/>
                    </a:ext>
                  </a:extLst>
                </p:cNvPr>
                <p:cNvSpPr>
                  <a:spLocks noRot="1" noChangeAspect="1" noMove="1" noResize="1" noEditPoints="1" noAdjustHandles="1" noChangeArrowheads="1" noChangeShapeType="1" noTextEdit="1"/>
                </p:cNvSpPr>
                <p:nvPr/>
              </p:nvSpPr>
              <p:spPr>
                <a:xfrm>
                  <a:off x="2168523" y="4953018"/>
                  <a:ext cx="383438" cy="276999"/>
                </a:xfrm>
                <a:prstGeom prst="rect">
                  <a:avLst/>
                </a:prstGeom>
                <a:blipFill>
                  <a:blip r:embed="rId4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6" name="テキスト ボックス 225">
                  <a:extLst>
                    <a:ext uri="{FF2B5EF4-FFF2-40B4-BE49-F238E27FC236}">
                      <a16:creationId xmlns:a16="http://schemas.microsoft.com/office/drawing/2014/main" id="{3FC9E6B9-A646-4116-BADA-34836CC21E79}"/>
                    </a:ext>
                  </a:extLst>
                </p:cNvPr>
                <p:cNvSpPr txBox="1"/>
                <p:nvPr/>
              </p:nvSpPr>
              <p:spPr>
                <a:xfrm>
                  <a:off x="2590816" y="4884424"/>
                  <a:ext cx="42351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pt-BR" altLang="ja-JP" sz="1200" i="1" smtClean="0">
                            <a:latin typeface="Cambria Math" panose="02040503050406030204" pitchFamily="18" charset="0"/>
                          </a:rPr>
                          <m:t>𝑓</m:t>
                        </m:r>
                        <m:d>
                          <m:dPr>
                            <m:ctrlPr>
                              <a:rPr kumimoji="1" lang="pt-BR" altLang="ja-JP" sz="1200" i="1" smtClean="0">
                                <a:latin typeface="Cambria Math" panose="02040503050406030204" pitchFamily="18" charset="0"/>
                              </a:rPr>
                            </m:ctrlPr>
                          </m:dPr>
                          <m:e>
                            <m:sSub>
                              <m:sSubPr>
                                <m:ctrlPr>
                                  <a:rPr kumimoji="1" lang="pt-BR" altLang="ja-JP" sz="1200" i="1" smtClean="0">
                                    <a:solidFill>
                                      <a:schemeClr val="tx1"/>
                                    </a:solidFill>
                                    <a:latin typeface="Cambria Math" panose="02040503050406030204" pitchFamily="18" charset="0"/>
                                  </a:rPr>
                                </m:ctrlPr>
                              </m:sSubPr>
                              <m:e>
                                <m:r>
                                  <a:rPr kumimoji="1" lang="en-US" altLang="ja-JP" sz="1200" i="1">
                                    <a:solidFill>
                                      <a:schemeClr val="tx1"/>
                                    </a:solidFill>
                                    <a:latin typeface="Cambria Math" panose="02040503050406030204" pitchFamily="18" charset="0"/>
                                  </a:rPr>
                                  <m:t>𝑢</m:t>
                                </m:r>
                              </m:e>
                              <m:sub>
                                <m:r>
                                  <a:rPr kumimoji="1" lang="pt-BR" altLang="ja-JP" sz="1200" i="1">
                                    <a:solidFill>
                                      <a:schemeClr val="tx1"/>
                                    </a:solidFill>
                                    <a:latin typeface="Cambria Math" panose="02040503050406030204" pitchFamily="18" charset="0"/>
                                  </a:rPr>
                                  <m:t>0</m:t>
                                </m:r>
                              </m:sub>
                            </m:sSub>
                          </m:e>
                        </m:d>
                      </m:oMath>
                    </m:oMathPara>
                  </a14:m>
                  <a:endParaRPr kumimoji="1" lang="ja-JP" altLang="en-US" sz="1200" dirty="0"/>
                </a:p>
              </p:txBody>
            </p:sp>
          </mc:Choice>
          <mc:Fallback xmlns="">
            <p:sp>
              <p:nvSpPr>
                <p:cNvPr id="226" name="テキスト ボックス 225">
                  <a:extLst>
                    <a:ext uri="{FF2B5EF4-FFF2-40B4-BE49-F238E27FC236}">
                      <a16:creationId xmlns:a16="http://schemas.microsoft.com/office/drawing/2014/main" id="{3FC9E6B9-A646-4116-BADA-34836CC21E79}"/>
                    </a:ext>
                  </a:extLst>
                </p:cNvPr>
                <p:cNvSpPr txBox="1">
                  <a:spLocks noRot="1" noChangeAspect="1" noMove="1" noResize="1" noEditPoints="1" noAdjustHandles="1" noChangeArrowheads="1" noChangeShapeType="1" noTextEdit="1"/>
                </p:cNvSpPr>
                <p:nvPr/>
              </p:nvSpPr>
              <p:spPr>
                <a:xfrm>
                  <a:off x="2590816" y="4884424"/>
                  <a:ext cx="423516" cy="184666"/>
                </a:xfrm>
                <a:prstGeom prst="rect">
                  <a:avLst/>
                </a:prstGeom>
                <a:blipFill>
                  <a:blip r:embed="rId42"/>
                  <a:stretch>
                    <a:fillRect l="-11594" b="-322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7" name="テキスト ボックス 226">
                  <a:extLst>
                    <a:ext uri="{FF2B5EF4-FFF2-40B4-BE49-F238E27FC236}">
                      <a16:creationId xmlns:a16="http://schemas.microsoft.com/office/drawing/2014/main" id="{AD416D39-12CE-49CC-BFD4-FB7DBADC07B3}"/>
                    </a:ext>
                  </a:extLst>
                </p:cNvPr>
                <p:cNvSpPr txBox="1"/>
                <p:nvPr/>
              </p:nvSpPr>
              <p:spPr>
                <a:xfrm>
                  <a:off x="1184807" y="6005749"/>
                  <a:ext cx="92092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a:latin typeface="Cambria Math" panose="02040503050406030204" pitchFamily="18" charset="0"/>
                              </a:rPr>
                            </m:ctrlPr>
                          </m:sSubPr>
                          <m:e>
                            <m:r>
                              <m:rPr>
                                <m:sty m:val="p"/>
                              </m:rPr>
                              <a:rPr kumimoji="1" lang="en-US" altLang="ja-JP" sz="1200" i="1" smtClean="0">
                                <a:latin typeface="Cambria Math" panose="02040503050406030204" pitchFamily="18" charset="0"/>
                              </a:rPr>
                              <m:t>y</m:t>
                            </m:r>
                          </m:e>
                          <m:sub>
                            <m:r>
                              <a:rPr kumimoji="1" lang="en-US" altLang="ja-JP" sz="1200" i="1">
                                <a:latin typeface="Cambria Math" panose="02040503050406030204" pitchFamily="18" charset="0"/>
                              </a:rPr>
                              <m:t>0</m:t>
                            </m:r>
                          </m:sub>
                        </m:sSub>
                        <m:r>
                          <a:rPr kumimoji="1" lang="pt-BR" altLang="ja-JP" sz="1200" i="1">
                            <a:latin typeface="Cambria Math" panose="02040503050406030204" pitchFamily="18" charset="0"/>
                          </a:rPr>
                          <m:t>=</m:t>
                        </m:r>
                        <m:r>
                          <a:rPr kumimoji="1" lang="pt-BR" altLang="ja-JP" sz="1200" i="1">
                            <a:latin typeface="Cambria Math" panose="02040503050406030204" pitchFamily="18" charset="0"/>
                          </a:rPr>
                          <m:t>𝑓</m:t>
                        </m:r>
                        <m:d>
                          <m:dPr>
                            <m:ctrlPr>
                              <a:rPr kumimoji="1" lang="pt-BR" altLang="ja-JP" sz="1200" i="1">
                                <a:latin typeface="Cambria Math" panose="02040503050406030204" pitchFamily="18" charset="0"/>
                              </a:rPr>
                            </m:ctrlPr>
                          </m:dPr>
                          <m:e>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𝑢</m:t>
                                </m:r>
                              </m:e>
                              <m:sub>
                                <m:r>
                                  <a:rPr kumimoji="1" lang="pt-BR" altLang="ja-JP" sz="1200" i="1">
                                    <a:latin typeface="Cambria Math" panose="02040503050406030204" pitchFamily="18" charset="0"/>
                                  </a:rPr>
                                  <m:t>0</m:t>
                                </m:r>
                              </m:sub>
                            </m:sSub>
                          </m:e>
                        </m:d>
                      </m:oMath>
                    </m:oMathPara>
                  </a14:m>
                  <a:endParaRPr kumimoji="1" lang="ja-JP" altLang="en-US" sz="1200" dirty="0"/>
                </a:p>
              </p:txBody>
            </p:sp>
          </mc:Choice>
          <mc:Fallback xmlns="">
            <p:sp>
              <p:nvSpPr>
                <p:cNvPr id="227" name="テキスト ボックス 226">
                  <a:extLst>
                    <a:ext uri="{FF2B5EF4-FFF2-40B4-BE49-F238E27FC236}">
                      <a16:creationId xmlns:a16="http://schemas.microsoft.com/office/drawing/2014/main" id="{AD416D39-12CE-49CC-BFD4-FB7DBADC07B3}"/>
                    </a:ext>
                  </a:extLst>
                </p:cNvPr>
                <p:cNvSpPr txBox="1">
                  <a:spLocks noRot="1" noChangeAspect="1" noMove="1" noResize="1" noEditPoints="1" noAdjustHandles="1" noChangeArrowheads="1" noChangeShapeType="1" noTextEdit="1"/>
                </p:cNvSpPr>
                <p:nvPr/>
              </p:nvSpPr>
              <p:spPr>
                <a:xfrm>
                  <a:off x="1184807" y="6005749"/>
                  <a:ext cx="920926" cy="184666"/>
                </a:xfrm>
                <a:prstGeom prst="rect">
                  <a:avLst/>
                </a:prstGeom>
                <a:blipFill>
                  <a:blip r:embed="rId43"/>
                  <a:stretch>
                    <a:fillRect b="-36667"/>
                  </a:stretch>
                </a:blipFill>
              </p:spPr>
              <p:txBody>
                <a:bodyPr/>
                <a:lstStyle/>
                <a:p>
                  <a:r>
                    <a:rPr lang="ja-JP" altLang="en-US">
                      <a:noFill/>
                    </a:rPr>
                    <a:t> </a:t>
                  </a:r>
                </a:p>
              </p:txBody>
            </p:sp>
          </mc:Fallback>
        </mc:AlternateContent>
        <p:sp>
          <p:nvSpPr>
            <p:cNvPr id="238" name="正方形/長方形 237">
              <a:extLst>
                <a:ext uri="{FF2B5EF4-FFF2-40B4-BE49-F238E27FC236}">
                  <a16:creationId xmlns:a16="http://schemas.microsoft.com/office/drawing/2014/main" id="{7F80DDCE-FE73-459E-8D8A-DCD3D0F269FA}"/>
                </a:ext>
              </a:extLst>
            </p:cNvPr>
            <p:cNvSpPr/>
            <p:nvPr/>
          </p:nvSpPr>
          <p:spPr>
            <a:xfrm>
              <a:off x="1052369" y="4265883"/>
              <a:ext cx="2634090" cy="2084117"/>
            </a:xfrm>
            <a:prstGeom prst="rect">
              <a:avLst/>
            </a:prstGeom>
            <a:no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grpSp>
      <mc:AlternateContent xmlns:mc="http://schemas.openxmlformats.org/markup-compatibility/2006" xmlns:a14="http://schemas.microsoft.com/office/drawing/2010/main">
        <mc:Choice Requires="a14">
          <p:sp>
            <p:nvSpPr>
              <p:cNvPr id="242" name="正方形/長方形 241">
                <a:extLst>
                  <a:ext uri="{FF2B5EF4-FFF2-40B4-BE49-F238E27FC236}">
                    <a16:creationId xmlns:a16="http://schemas.microsoft.com/office/drawing/2014/main" id="{6A2E93BE-761C-4A44-A290-AB29028F274C}"/>
                  </a:ext>
                </a:extLst>
              </p:cNvPr>
              <p:cNvSpPr/>
              <p:nvPr/>
            </p:nvSpPr>
            <p:spPr>
              <a:xfrm>
                <a:off x="4793165" y="2123465"/>
                <a:ext cx="38343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𝑢</m:t>
                          </m:r>
                        </m:e>
                        <m:sub>
                          <m:r>
                            <a:rPr kumimoji="1" lang="pt-BR" altLang="ja-JP" sz="1200" i="1">
                              <a:solidFill>
                                <a:schemeClr val="bg1"/>
                              </a:solidFill>
                              <a:latin typeface="Cambria Math" panose="02040503050406030204" pitchFamily="18" charset="0"/>
                            </a:rPr>
                            <m:t>0</m:t>
                          </m:r>
                        </m:sub>
                      </m:sSub>
                    </m:oMath>
                  </m:oMathPara>
                </a14:m>
                <a:endParaRPr lang="ja-JP" altLang="en-US" dirty="0">
                  <a:solidFill>
                    <a:schemeClr val="bg1"/>
                  </a:solidFill>
                </a:endParaRPr>
              </a:p>
            </p:txBody>
          </p:sp>
        </mc:Choice>
        <mc:Fallback xmlns="">
          <p:sp>
            <p:nvSpPr>
              <p:cNvPr id="242" name="正方形/長方形 241">
                <a:extLst>
                  <a:ext uri="{FF2B5EF4-FFF2-40B4-BE49-F238E27FC236}">
                    <a16:creationId xmlns:a16="http://schemas.microsoft.com/office/drawing/2014/main" id="{6A2E93BE-761C-4A44-A290-AB29028F274C}"/>
                  </a:ext>
                </a:extLst>
              </p:cNvPr>
              <p:cNvSpPr>
                <a:spLocks noRot="1" noChangeAspect="1" noMove="1" noResize="1" noEditPoints="1" noAdjustHandles="1" noChangeArrowheads="1" noChangeShapeType="1" noTextEdit="1"/>
              </p:cNvSpPr>
              <p:nvPr/>
            </p:nvSpPr>
            <p:spPr>
              <a:xfrm>
                <a:off x="4793165" y="2123465"/>
                <a:ext cx="383438" cy="276999"/>
              </a:xfrm>
              <a:prstGeom prst="rect">
                <a:avLst/>
              </a:prstGeom>
              <a:blipFill>
                <a:blip r:embed="rId4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8029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527D99-40A8-4703-9578-72F409D59EB9}"/>
              </a:ext>
            </a:extLst>
          </p:cNvPr>
          <p:cNvSpPr>
            <a:spLocks noGrp="1"/>
          </p:cNvSpPr>
          <p:nvPr>
            <p:ph type="sldNum" sz="quarter" idx="4"/>
          </p:nvPr>
        </p:nvSpPr>
        <p:spPr/>
        <p:txBody>
          <a:bodyPr/>
          <a:lstStyle/>
          <a:p>
            <a:fld id="{9415C552-2568-46D4-A4ED-2F86E9B30B54}" type="slidenum">
              <a:rPr kumimoji="1" lang="ja-JP" altLang="en-US" smtClean="0"/>
              <a:t>7</a:t>
            </a:fld>
            <a:endParaRPr kumimoji="1" lang="ja-JP" altLang="en-US"/>
          </a:p>
        </p:txBody>
      </p:sp>
      <p:sp>
        <p:nvSpPr>
          <p:cNvPr id="3" name="フッター プレースホルダー 2">
            <a:extLst>
              <a:ext uri="{FF2B5EF4-FFF2-40B4-BE49-F238E27FC236}">
                <a16:creationId xmlns:a16="http://schemas.microsoft.com/office/drawing/2014/main" id="{75699B19-5616-4F15-8BB5-5DAE1A77CDB8}"/>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B1F7F377-D4D3-45CB-A089-92E9A96C2084}"/>
              </a:ext>
            </a:extLst>
          </p:cNvPr>
          <p:cNvSpPr>
            <a:spLocks noGrp="1"/>
          </p:cNvSpPr>
          <p:nvPr>
            <p:ph type="body" sz="quarter" idx="10"/>
          </p:nvPr>
        </p:nvSpPr>
        <p:spPr/>
        <p:txBody>
          <a:bodyPr/>
          <a:lstStyle/>
          <a:p>
            <a:r>
              <a:rPr lang="ja-JP" altLang="en-US" dirty="0"/>
              <a:t>ネットワーク内の計算処理</a:t>
            </a:r>
          </a:p>
        </p:txBody>
      </p:sp>
      <p:sp>
        <p:nvSpPr>
          <p:cNvPr id="6" name="楕円 5">
            <a:extLst>
              <a:ext uri="{FF2B5EF4-FFF2-40B4-BE49-F238E27FC236}">
                <a16:creationId xmlns:a16="http://schemas.microsoft.com/office/drawing/2014/main" id="{36357E4C-E950-4FBB-A450-52BDE6920DCD}"/>
              </a:ext>
            </a:extLst>
          </p:cNvPr>
          <p:cNvSpPr/>
          <p:nvPr/>
        </p:nvSpPr>
        <p:spPr>
          <a:xfrm>
            <a:off x="4100409" y="2610258"/>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 name="楕円 6">
            <a:extLst>
              <a:ext uri="{FF2B5EF4-FFF2-40B4-BE49-F238E27FC236}">
                <a16:creationId xmlns:a16="http://schemas.microsoft.com/office/drawing/2014/main" id="{B3C7F1C2-016C-4A53-A379-08048D76876B}"/>
              </a:ext>
            </a:extLst>
          </p:cNvPr>
          <p:cNvSpPr/>
          <p:nvPr/>
        </p:nvSpPr>
        <p:spPr>
          <a:xfrm>
            <a:off x="4100409" y="290201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 name="楕円 7">
            <a:extLst>
              <a:ext uri="{FF2B5EF4-FFF2-40B4-BE49-F238E27FC236}">
                <a16:creationId xmlns:a16="http://schemas.microsoft.com/office/drawing/2014/main" id="{073001CC-7FBE-46B3-9C1A-8372A454AE0D}"/>
              </a:ext>
            </a:extLst>
          </p:cNvPr>
          <p:cNvSpPr/>
          <p:nvPr/>
        </p:nvSpPr>
        <p:spPr>
          <a:xfrm>
            <a:off x="4100409" y="319377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 name="楕円 8">
            <a:extLst>
              <a:ext uri="{FF2B5EF4-FFF2-40B4-BE49-F238E27FC236}">
                <a16:creationId xmlns:a16="http://schemas.microsoft.com/office/drawing/2014/main" id="{CF353EEE-0FAB-4D4E-A51E-01C9A610D128}"/>
              </a:ext>
            </a:extLst>
          </p:cNvPr>
          <p:cNvSpPr/>
          <p:nvPr/>
        </p:nvSpPr>
        <p:spPr>
          <a:xfrm>
            <a:off x="4100409" y="377670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 name="直線コネクタ 9">
            <a:extLst>
              <a:ext uri="{FF2B5EF4-FFF2-40B4-BE49-F238E27FC236}">
                <a16:creationId xmlns:a16="http://schemas.microsoft.com/office/drawing/2014/main" id="{FCBDFA12-14B5-4ED6-ADD3-790D1BEFF039}"/>
              </a:ext>
            </a:extLst>
          </p:cNvPr>
          <p:cNvCxnSpPr/>
          <p:nvPr/>
        </p:nvCxnSpPr>
        <p:spPr>
          <a:xfrm>
            <a:off x="4221050" y="3494900"/>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1" name="楕円 10">
            <a:extLst>
              <a:ext uri="{FF2B5EF4-FFF2-40B4-BE49-F238E27FC236}">
                <a16:creationId xmlns:a16="http://schemas.microsoft.com/office/drawing/2014/main" id="{B2A4D1AC-47C7-42F9-B3D9-A800B90CA4A1}"/>
              </a:ext>
            </a:extLst>
          </p:cNvPr>
          <p:cNvSpPr/>
          <p:nvPr/>
        </p:nvSpPr>
        <p:spPr>
          <a:xfrm>
            <a:off x="4864615" y="217478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 name="楕円 11">
            <a:extLst>
              <a:ext uri="{FF2B5EF4-FFF2-40B4-BE49-F238E27FC236}">
                <a16:creationId xmlns:a16="http://schemas.microsoft.com/office/drawing/2014/main" id="{A4520590-0B7F-44EC-98C7-7C79B7D2F9AA}"/>
              </a:ext>
            </a:extLst>
          </p:cNvPr>
          <p:cNvSpPr/>
          <p:nvPr/>
        </p:nvSpPr>
        <p:spPr>
          <a:xfrm>
            <a:off x="4864615" y="274756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3" name="楕円 12">
            <a:extLst>
              <a:ext uri="{FF2B5EF4-FFF2-40B4-BE49-F238E27FC236}">
                <a16:creationId xmlns:a16="http://schemas.microsoft.com/office/drawing/2014/main" id="{961A4DEB-69CD-4B96-81C7-CDF02C35BA7F}"/>
              </a:ext>
            </a:extLst>
          </p:cNvPr>
          <p:cNvSpPr/>
          <p:nvPr/>
        </p:nvSpPr>
        <p:spPr>
          <a:xfrm>
            <a:off x="4864615" y="328999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4" name="楕円 13">
            <a:extLst>
              <a:ext uri="{FF2B5EF4-FFF2-40B4-BE49-F238E27FC236}">
                <a16:creationId xmlns:a16="http://schemas.microsoft.com/office/drawing/2014/main" id="{927CBC4C-E36F-439E-A562-3A7594197B18}"/>
              </a:ext>
            </a:extLst>
          </p:cNvPr>
          <p:cNvSpPr/>
          <p:nvPr/>
        </p:nvSpPr>
        <p:spPr>
          <a:xfrm>
            <a:off x="4864615" y="415524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5" name="直線コネクタ 14">
            <a:extLst>
              <a:ext uri="{FF2B5EF4-FFF2-40B4-BE49-F238E27FC236}">
                <a16:creationId xmlns:a16="http://schemas.microsoft.com/office/drawing/2014/main" id="{D6EA3AA1-0D70-4F9A-898C-A9BDC053F344}"/>
              </a:ext>
            </a:extLst>
          </p:cNvPr>
          <p:cNvCxnSpPr/>
          <p:nvPr/>
        </p:nvCxnSpPr>
        <p:spPr>
          <a:xfrm>
            <a:off x="4985256" y="3873440"/>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6" name="楕円 15">
            <a:extLst>
              <a:ext uri="{FF2B5EF4-FFF2-40B4-BE49-F238E27FC236}">
                <a16:creationId xmlns:a16="http://schemas.microsoft.com/office/drawing/2014/main" id="{BECA384D-B1EA-4607-BD05-6B8BD0ABF1EE}"/>
              </a:ext>
            </a:extLst>
          </p:cNvPr>
          <p:cNvSpPr/>
          <p:nvPr/>
        </p:nvSpPr>
        <p:spPr>
          <a:xfrm>
            <a:off x="4864615" y="357231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7" name="楕円 16">
            <a:extLst>
              <a:ext uri="{FF2B5EF4-FFF2-40B4-BE49-F238E27FC236}">
                <a16:creationId xmlns:a16="http://schemas.microsoft.com/office/drawing/2014/main" id="{177FA9E4-7DF0-44D8-832F-4A5CA6C17F3A}"/>
              </a:ext>
            </a:extLst>
          </p:cNvPr>
          <p:cNvSpPr/>
          <p:nvPr/>
        </p:nvSpPr>
        <p:spPr>
          <a:xfrm>
            <a:off x="5633848" y="2979966"/>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8" name="楕円 17">
            <a:extLst>
              <a:ext uri="{FF2B5EF4-FFF2-40B4-BE49-F238E27FC236}">
                <a16:creationId xmlns:a16="http://schemas.microsoft.com/office/drawing/2014/main" id="{1788BAE8-0C13-41EA-9402-DB420A6823FD}"/>
              </a:ext>
            </a:extLst>
          </p:cNvPr>
          <p:cNvSpPr/>
          <p:nvPr/>
        </p:nvSpPr>
        <p:spPr>
          <a:xfrm>
            <a:off x="5633848" y="326176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9" name="楕円 18">
            <a:extLst>
              <a:ext uri="{FF2B5EF4-FFF2-40B4-BE49-F238E27FC236}">
                <a16:creationId xmlns:a16="http://schemas.microsoft.com/office/drawing/2014/main" id="{25C5967B-3455-495E-8791-7BAC7BDE3753}"/>
              </a:ext>
            </a:extLst>
          </p:cNvPr>
          <p:cNvSpPr/>
          <p:nvPr/>
        </p:nvSpPr>
        <p:spPr>
          <a:xfrm>
            <a:off x="5633848" y="3866917"/>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20" name="直線コネクタ 19">
            <a:extLst>
              <a:ext uri="{FF2B5EF4-FFF2-40B4-BE49-F238E27FC236}">
                <a16:creationId xmlns:a16="http://schemas.microsoft.com/office/drawing/2014/main" id="{69C994F3-C7E6-4EC7-A7C8-8B404F05D450}"/>
              </a:ext>
            </a:extLst>
          </p:cNvPr>
          <p:cNvCxnSpPr/>
          <p:nvPr/>
        </p:nvCxnSpPr>
        <p:spPr>
          <a:xfrm>
            <a:off x="5754489" y="3585112"/>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1" name="楕円 20">
            <a:extLst>
              <a:ext uri="{FF2B5EF4-FFF2-40B4-BE49-F238E27FC236}">
                <a16:creationId xmlns:a16="http://schemas.microsoft.com/office/drawing/2014/main" id="{7861BD4A-040D-4423-8830-A614C210F649}"/>
              </a:ext>
            </a:extLst>
          </p:cNvPr>
          <p:cNvSpPr/>
          <p:nvPr/>
        </p:nvSpPr>
        <p:spPr>
          <a:xfrm>
            <a:off x="6440783" y="266829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2" name="楕円 21">
            <a:extLst>
              <a:ext uri="{FF2B5EF4-FFF2-40B4-BE49-F238E27FC236}">
                <a16:creationId xmlns:a16="http://schemas.microsoft.com/office/drawing/2014/main" id="{BAADF826-09D3-4CB3-A2F5-7CB953A480D3}"/>
              </a:ext>
            </a:extLst>
          </p:cNvPr>
          <p:cNvSpPr/>
          <p:nvPr/>
        </p:nvSpPr>
        <p:spPr>
          <a:xfrm>
            <a:off x="6440783" y="2965028"/>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3" name="楕円 22">
            <a:extLst>
              <a:ext uri="{FF2B5EF4-FFF2-40B4-BE49-F238E27FC236}">
                <a16:creationId xmlns:a16="http://schemas.microsoft.com/office/drawing/2014/main" id="{52CAD26C-1AC8-4903-9709-4E1338BFE00E}"/>
              </a:ext>
            </a:extLst>
          </p:cNvPr>
          <p:cNvSpPr/>
          <p:nvPr/>
        </p:nvSpPr>
        <p:spPr>
          <a:xfrm>
            <a:off x="6440783" y="3570181"/>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24" name="直線コネクタ 23">
            <a:extLst>
              <a:ext uri="{FF2B5EF4-FFF2-40B4-BE49-F238E27FC236}">
                <a16:creationId xmlns:a16="http://schemas.microsoft.com/office/drawing/2014/main" id="{AB48C14A-7465-4B27-86D2-5E53EF3614FE}"/>
              </a:ext>
            </a:extLst>
          </p:cNvPr>
          <p:cNvCxnSpPr/>
          <p:nvPr/>
        </p:nvCxnSpPr>
        <p:spPr>
          <a:xfrm>
            <a:off x="6561424" y="3288376"/>
            <a:ext cx="0" cy="225845"/>
          </a:xfrm>
          <a:prstGeom prst="line">
            <a:avLst/>
          </a:prstGeom>
          <a:solidFill>
            <a:schemeClr val="tx1">
              <a:lumMod val="75000"/>
              <a:lumOff val="25000"/>
            </a:schemeClr>
          </a:solid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25" name="楕円 24">
            <a:extLst>
              <a:ext uri="{FF2B5EF4-FFF2-40B4-BE49-F238E27FC236}">
                <a16:creationId xmlns:a16="http://schemas.microsoft.com/office/drawing/2014/main" id="{11D363AB-A475-4636-B6A0-CB4770762686}"/>
              </a:ext>
            </a:extLst>
          </p:cNvPr>
          <p:cNvSpPr/>
          <p:nvPr/>
        </p:nvSpPr>
        <p:spPr>
          <a:xfrm>
            <a:off x="4864615" y="302045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6" name="楕円 25">
            <a:extLst>
              <a:ext uri="{FF2B5EF4-FFF2-40B4-BE49-F238E27FC236}">
                <a16:creationId xmlns:a16="http://schemas.microsoft.com/office/drawing/2014/main" id="{80E610CD-1C98-44EE-A421-4758143FCF57}"/>
              </a:ext>
            </a:extLst>
          </p:cNvPr>
          <p:cNvSpPr/>
          <p:nvPr/>
        </p:nvSpPr>
        <p:spPr>
          <a:xfrm>
            <a:off x="5633848" y="2691112"/>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7" name="楕円 26">
            <a:extLst>
              <a:ext uri="{FF2B5EF4-FFF2-40B4-BE49-F238E27FC236}">
                <a16:creationId xmlns:a16="http://schemas.microsoft.com/office/drawing/2014/main" id="{64DD3C01-0566-4E23-A237-BD3D8CCAA740}"/>
              </a:ext>
            </a:extLst>
          </p:cNvPr>
          <p:cNvSpPr/>
          <p:nvPr/>
        </p:nvSpPr>
        <p:spPr>
          <a:xfrm>
            <a:off x="5633848" y="2400534"/>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28" name="楕円 27">
            <a:extLst>
              <a:ext uri="{FF2B5EF4-FFF2-40B4-BE49-F238E27FC236}">
                <a16:creationId xmlns:a16="http://schemas.microsoft.com/office/drawing/2014/main" id="{E01B9C8C-A716-4E5C-81C0-991B4FFBEDF5}"/>
              </a:ext>
            </a:extLst>
          </p:cNvPr>
          <p:cNvSpPr/>
          <p:nvPr/>
        </p:nvSpPr>
        <p:spPr>
          <a:xfrm>
            <a:off x="4864615" y="2463017"/>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29" name="楕円 28">
            <a:extLst>
              <a:ext uri="{FF2B5EF4-FFF2-40B4-BE49-F238E27FC236}">
                <a16:creationId xmlns:a16="http://schemas.microsoft.com/office/drawing/2014/main" id="{B8AA0AF3-F367-43D7-87E0-5DE177E30A90}"/>
              </a:ext>
            </a:extLst>
          </p:cNvPr>
          <p:cNvSpPr/>
          <p:nvPr/>
        </p:nvSpPr>
        <p:spPr>
          <a:xfrm>
            <a:off x="7224577" y="2658335"/>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30" name="楕円 29">
            <a:extLst>
              <a:ext uri="{FF2B5EF4-FFF2-40B4-BE49-F238E27FC236}">
                <a16:creationId xmlns:a16="http://schemas.microsoft.com/office/drawing/2014/main" id="{A7C3EB60-39A7-4EFE-A8EF-69D34CCBB413}"/>
              </a:ext>
            </a:extLst>
          </p:cNvPr>
          <p:cNvSpPr/>
          <p:nvPr/>
        </p:nvSpPr>
        <p:spPr>
          <a:xfrm>
            <a:off x="7224577" y="3560223"/>
            <a:ext cx="241282" cy="225845"/>
          </a:xfrm>
          <a:prstGeom prst="ellipse">
            <a:avLst/>
          </a:prstGeom>
          <a:solidFill>
            <a:schemeClr val="tx1">
              <a:lumMod val="75000"/>
              <a:lumOff val="2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31" name="直線矢印コネクタ 30">
            <a:extLst>
              <a:ext uri="{FF2B5EF4-FFF2-40B4-BE49-F238E27FC236}">
                <a16:creationId xmlns:a16="http://schemas.microsoft.com/office/drawing/2014/main" id="{6ECCA69D-0F07-4454-8E8A-D066833D39F9}"/>
              </a:ext>
            </a:extLst>
          </p:cNvPr>
          <p:cNvCxnSpPr>
            <a:cxnSpLocks/>
            <a:stCxn id="6" idx="6"/>
            <a:endCxn id="11" idx="2"/>
          </p:cNvCxnSpPr>
          <p:nvPr/>
        </p:nvCxnSpPr>
        <p:spPr>
          <a:xfrm flipV="1">
            <a:off x="4341691" y="2287709"/>
            <a:ext cx="522924" cy="43547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2" name="直線矢印コネクタ 31">
            <a:extLst>
              <a:ext uri="{FF2B5EF4-FFF2-40B4-BE49-F238E27FC236}">
                <a16:creationId xmlns:a16="http://schemas.microsoft.com/office/drawing/2014/main" id="{F5E5BC9A-FA09-4C3F-B699-E76FDADC4BF8}"/>
              </a:ext>
            </a:extLst>
          </p:cNvPr>
          <p:cNvCxnSpPr>
            <a:cxnSpLocks/>
            <a:stCxn id="6" idx="6"/>
            <a:endCxn id="28" idx="2"/>
          </p:cNvCxnSpPr>
          <p:nvPr/>
        </p:nvCxnSpPr>
        <p:spPr>
          <a:xfrm flipV="1">
            <a:off x="4341691" y="2575940"/>
            <a:ext cx="522924" cy="14724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0920D6BF-5B42-44E2-8999-874C14D23E07}"/>
              </a:ext>
            </a:extLst>
          </p:cNvPr>
          <p:cNvCxnSpPr>
            <a:cxnSpLocks/>
            <a:stCxn id="6" idx="6"/>
            <a:endCxn id="12" idx="2"/>
          </p:cNvCxnSpPr>
          <p:nvPr/>
        </p:nvCxnSpPr>
        <p:spPr>
          <a:xfrm>
            <a:off x="4341691" y="2723181"/>
            <a:ext cx="522924" cy="13730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4" name="直線矢印コネクタ 33">
            <a:extLst>
              <a:ext uri="{FF2B5EF4-FFF2-40B4-BE49-F238E27FC236}">
                <a16:creationId xmlns:a16="http://schemas.microsoft.com/office/drawing/2014/main" id="{78051B92-DB1A-4D45-B9AD-09B7716A2F1E}"/>
              </a:ext>
            </a:extLst>
          </p:cNvPr>
          <p:cNvCxnSpPr>
            <a:cxnSpLocks/>
            <a:stCxn id="6" idx="6"/>
            <a:endCxn id="25" idx="2"/>
          </p:cNvCxnSpPr>
          <p:nvPr/>
        </p:nvCxnSpPr>
        <p:spPr>
          <a:xfrm>
            <a:off x="4341691" y="2723181"/>
            <a:ext cx="522924" cy="41019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5" name="直線矢印コネクタ 34">
            <a:extLst>
              <a:ext uri="{FF2B5EF4-FFF2-40B4-BE49-F238E27FC236}">
                <a16:creationId xmlns:a16="http://schemas.microsoft.com/office/drawing/2014/main" id="{D1576718-929D-45C3-AB3C-B3B8819D1025}"/>
              </a:ext>
            </a:extLst>
          </p:cNvPr>
          <p:cNvCxnSpPr>
            <a:cxnSpLocks/>
            <a:stCxn id="6" idx="6"/>
            <a:endCxn id="13" idx="2"/>
          </p:cNvCxnSpPr>
          <p:nvPr/>
        </p:nvCxnSpPr>
        <p:spPr>
          <a:xfrm>
            <a:off x="4341691" y="2723181"/>
            <a:ext cx="522924" cy="67973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6" name="直線矢印コネクタ 35">
            <a:extLst>
              <a:ext uri="{FF2B5EF4-FFF2-40B4-BE49-F238E27FC236}">
                <a16:creationId xmlns:a16="http://schemas.microsoft.com/office/drawing/2014/main" id="{80DD5D0A-00B2-4F2A-8BC4-6D56915C1290}"/>
              </a:ext>
            </a:extLst>
          </p:cNvPr>
          <p:cNvCxnSpPr>
            <a:cxnSpLocks/>
            <a:stCxn id="6" idx="6"/>
            <a:endCxn id="16" idx="2"/>
          </p:cNvCxnSpPr>
          <p:nvPr/>
        </p:nvCxnSpPr>
        <p:spPr>
          <a:xfrm>
            <a:off x="4341691" y="2723181"/>
            <a:ext cx="522924" cy="96205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4C48A39A-C66E-48C2-9D11-2EA35CDA1379}"/>
              </a:ext>
            </a:extLst>
          </p:cNvPr>
          <p:cNvCxnSpPr>
            <a:cxnSpLocks/>
            <a:stCxn id="6" idx="6"/>
            <a:endCxn id="14" idx="2"/>
          </p:cNvCxnSpPr>
          <p:nvPr/>
        </p:nvCxnSpPr>
        <p:spPr>
          <a:xfrm>
            <a:off x="4341691" y="2723181"/>
            <a:ext cx="522924" cy="154498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8" name="直線矢印コネクタ 37">
            <a:extLst>
              <a:ext uri="{FF2B5EF4-FFF2-40B4-BE49-F238E27FC236}">
                <a16:creationId xmlns:a16="http://schemas.microsoft.com/office/drawing/2014/main" id="{76443237-D840-47F5-96C0-0E8804B83534}"/>
              </a:ext>
            </a:extLst>
          </p:cNvPr>
          <p:cNvCxnSpPr>
            <a:cxnSpLocks/>
            <a:stCxn id="7" idx="6"/>
            <a:endCxn id="11" idx="2"/>
          </p:cNvCxnSpPr>
          <p:nvPr/>
        </p:nvCxnSpPr>
        <p:spPr>
          <a:xfrm flipV="1">
            <a:off x="4341691" y="2287709"/>
            <a:ext cx="522924" cy="7272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AE9073E4-5CAB-4263-9E07-E9ECF40D1838}"/>
              </a:ext>
            </a:extLst>
          </p:cNvPr>
          <p:cNvCxnSpPr>
            <a:cxnSpLocks/>
            <a:stCxn id="7" idx="6"/>
            <a:endCxn id="28" idx="2"/>
          </p:cNvCxnSpPr>
          <p:nvPr/>
        </p:nvCxnSpPr>
        <p:spPr>
          <a:xfrm flipV="1">
            <a:off x="4341691" y="2575940"/>
            <a:ext cx="522924" cy="43899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0" name="直線矢印コネクタ 39">
            <a:extLst>
              <a:ext uri="{FF2B5EF4-FFF2-40B4-BE49-F238E27FC236}">
                <a16:creationId xmlns:a16="http://schemas.microsoft.com/office/drawing/2014/main" id="{AF271226-11F9-4007-A784-9FFBC80981A3}"/>
              </a:ext>
            </a:extLst>
          </p:cNvPr>
          <p:cNvCxnSpPr>
            <a:cxnSpLocks/>
            <a:stCxn id="7" idx="6"/>
            <a:endCxn id="12" idx="2"/>
          </p:cNvCxnSpPr>
          <p:nvPr/>
        </p:nvCxnSpPr>
        <p:spPr>
          <a:xfrm flipV="1">
            <a:off x="4341691" y="2860487"/>
            <a:ext cx="522924" cy="15445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1" name="直線矢印コネクタ 40">
            <a:extLst>
              <a:ext uri="{FF2B5EF4-FFF2-40B4-BE49-F238E27FC236}">
                <a16:creationId xmlns:a16="http://schemas.microsoft.com/office/drawing/2014/main" id="{D8487197-1FE0-4AD0-A1B7-729C1C2B2592}"/>
              </a:ext>
            </a:extLst>
          </p:cNvPr>
          <p:cNvCxnSpPr>
            <a:cxnSpLocks/>
            <a:stCxn id="7" idx="6"/>
            <a:endCxn id="25" idx="2"/>
          </p:cNvCxnSpPr>
          <p:nvPr/>
        </p:nvCxnSpPr>
        <p:spPr>
          <a:xfrm>
            <a:off x="4341691" y="3014939"/>
            <a:ext cx="522924" cy="11843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a:extLst>
              <a:ext uri="{FF2B5EF4-FFF2-40B4-BE49-F238E27FC236}">
                <a16:creationId xmlns:a16="http://schemas.microsoft.com/office/drawing/2014/main" id="{8F564E1C-5D13-4FF6-8F9E-41B0C3ED43D6}"/>
              </a:ext>
            </a:extLst>
          </p:cNvPr>
          <p:cNvCxnSpPr>
            <a:cxnSpLocks/>
            <a:stCxn id="7" idx="6"/>
            <a:endCxn id="13" idx="2"/>
          </p:cNvCxnSpPr>
          <p:nvPr/>
        </p:nvCxnSpPr>
        <p:spPr>
          <a:xfrm>
            <a:off x="4341691" y="3014939"/>
            <a:ext cx="522924" cy="38797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F17954DD-A745-4FC8-B26B-15E742BB972D}"/>
              </a:ext>
            </a:extLst>
          </p:cNvPr>
          <p:cNvCxnSpPr>
            <a:cxnSpLocks/>
            <a:stCxn id="7" idx="6"/>
            <a:endCxn id="16" idx="2"/>
          </p:cNvCxnSpPr>
          <p:nvPr/>
        </p:nvCxnSpPr>
        <p:spPr>
          <a:xfrm>
            <a:off x="4341691" y="3014939"/>
            <a:ext cx="522924" cy="67029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81223211-2D63-4C14-AA8E-9E6A1F70B0F9}"/>
              </a:ext>
            </a:extLst>
          </p:cNvPr>
          <p:cNvCxnSpPr>
            <a:cxnSpLocks/>
            <a:stCxn id="7" idx="6"/>
            <a:endCxn id="14" idx="2"/>
          </p:cNvCxnSpPr>
          <p:nvPr/>
        </p:nvCxnSpPr>
        <p:spPr>
          <a:xfrm>
            <a:off x="4341691" y="3014939"/>
            <a:ext cx="522924" cy="125322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D5D2FF75-A80C-4405-8C2A-F2BDA23E42E2}"/>
              </a:ext>
            </a:extLst>
          </p:cNvPr>
          <p:cNvCxnSpPr>
            <a:cxnSpLocks/>
            <a:stCxn id="8" idx="6"/>
            <a:endCxn id="11" idx="2"/>
          </p:cNvCxnSpPr>
          <p:nvPr/>
        </p:nvCxnSpPr>
        <p:spPr>
          <a:xfrm flipV="1">
            <a:off x="4341691" y="2287709"/>
            <a:ext cx="522924" cy="10189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4B01F4A4-81C5-44D4-914C-DE0DEFE2CC75}"/>
              </a:ext>
            </a:extLst>
          </p:cNvPr>
          <p:cNvCxnSpPr>
            <a:cxnSpLocks/>
            <a:stCxn id="8" idx="6"/>
            <a:endCxn id="28" idx="2"/>
          </p:cNvCxnSpPr>
          <p:nvPr/>
        </p:nvCxnSpPr>
        <p:spPr>
          <a:xfrm flipV="1">
            <a:off x="4341691" y="2575940"/>
            <a:ext cx="522924" cy="73075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7" name="直線矢印コネクタ 46">
            <a:extLst>
              <a:ext uri="{FF2B5EF4-FFF2-40B4-BE49-F238E27FC236}">
                <a16:creationId xmlns:a16="http://schemas.microsoft.com/office/drawing/2014/main" id="{C94DB76D-B287-4011-9B1F-1C19D5C7BFC9}"/>
              </a:ext>
            </a:extLst>
          </p:cNvPr>
          <p:cNvCxnSpPr>
            <a:cxnSpLocks/>
            <a:stCxn id="8" idx="6"/>
            <a:endCxn id="12" idx="2"/>
          </p:cNvCxnSpPr>
          <p:nvPr/>
        </p:nvCxnSpPr>
        <p:spPr>
          <a:xfrm flipV="1">
            <a:off x="4341691" y="2860487"/>
            <a:ext cx="522924" cy="4462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6B06B189-1114-40FB-8434-FDA347093F4B}"/>
              </a:ext>
            </a:extLst>
          </p:cNvPr>
          <p:cNvCxnSpPr>
            <a:cxnSpLocks/>
            <a:stCxn id="8" idx="6"/>
            <a:endCxn id="25" idx="2"/>
          </p:cNvCxnSpPr>
          <p:nvPr/>
        </p:nvCxnSpPr>
        <p:spPr>
          <a:xfrm flipV="1">
            <a:off x="4341691" y="3133377"/>
            <a:ext cx="522924" cy="17332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49" name="直線矢印コネクタ 48">
            <a:extLst>
              <a:ext uri="{FF2B5EF4-FFF2-40B4-BE49-F238E27FC236}">
                <a16:creationId xmlns:a16="http://schemas.microsoft.com/office/drawing/2014/main" id="{FAA2FD9F-A8B5-4CA1-A2AD-3E73D63A33B1}"/>
              </a:ext>
            </a:extLst>
          </p:cNvPr>
          <p:cNvCxnSpPr>
            <a:cxnSpLocks/>
            <a:stCxn id="8" idx="6"/>
            <a:endCxn id="13" idx="2"/>
          </p:cNvCxnSpPr>
          <p:nvPr/>
        </p:nvCxnSpPr>
        <p:spPr>
          <a:xfrm>
            <a:off x="4341691" y="3306697"/>
            <a:ext cx="522924" cy="9622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0" name="直線矢印コネクタ 49">
            <a:extLst>
              <a:ext uri="{FF2B5EF4-FFF2-40B4-BE49-F238E27FC236}">
                <a16:creationId xmlns:a16="http://schemas.microsoft.com/office/drawing/2014/main" id="{B0349FA7-96FD-4E43-9707-547A0C3FA071}"/>
              </a:ext>
            </a:extLst>
          </p:cNvPr>
          <p:cNvCxnSpPr>
            <a:cxnSpLocks/>
            <a:stCxn id="8" idx="6"/>
            <a:endCxn id="16" idx="2"/>
          </p:cNvCxnSpPr>
          <p:nvPr/>
        </p:nvCxnSpPr>
        <p:spPr>
          <a:xfrm>
            <a:off x="4341691" y="3306697"/>
            <a:ext cx="522924" cy="37854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1" name="直線矢印コネクタ 50">
            <a:extLst>
              <a:ext uri="{FF2B5EF4-FFF2-40B4-BE49-F238E27FC236}">
                <a16:creationId xmlns:a16="http://schemas.microsoft.com/office/drawing/2014/main" id="{1DEE767B-4EFF-43DE-912A-77ADCD431DF6}"/>
              </a:ext>
            </a:extLst>
          </p:cNvPr>
          <p:cNvCxnSpPr>
            <a:cxnSpLocks/>
            <a:stCxn id="8" idx="6"/>
            <a:endCxn id="14" idx="2"/>
          </p:cNvCxnSpPr>
          <p:nvPr/>
        </p:nvCxnSpPr>
        <p:spPr>
          <a:xfrm>
            <a:off x="4341691" y="3306697"/>
            <a:ext cx="522924" cy="96147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F296B339-7EBA-4349-99E3-FB71647FC4D6}"/>
              </a:ext>
            </a:extLst>
          </p:cNvPr>
          <p:cNvCxnSpPr>
            <a:cxnSpLocks/>
            <a:stCxn id="9" idx="6"/>
          </p:cNvCxnSpPr>
          <p:nvPr/>
        </p:nvCxnSpPr>
        <p:spPr>
          <a:xfrm flipV="1">
            <a:off x="4341691" y="2321982"/>
            <a:ext cx="522924" cy="156764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2893DAE4-AD09-49EC-A7BE-FA29E0342048}"/>
              </a:ext>
            </a:extLst>
          </p:cNvPr>
          <p:cNvCxnSpPr>
            <a:cxnSpLocks/>
            <a:stCxn id="9" idx="6"/>
            <a:endCxn id="28" idx="2"/>
          </p:cNvCxnSpPr>
          <p:nvPr/>
        </p:nvCxnSpPr>
        <p:spPr>
          <a:xfrm flipV="1">
            <a:off x="4341691" y="2575940"/>
            <a:ext cx="522924" cy="13136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4" name="直線矢印コネクタ 53">
            <a:extLst>
              <a:ext uri="{FF2B5EF4-FFF2-40B4-BE49-F238E27FC236}">
                <a16:creationId xmlns:a16="http://schemas.microsoft.com/office/drawing/2014/main" id="{A0A6F8D7-95D6-4E4C-932D-220C7A762587}"/>
              </a:ext>
            </a:extLst>
          </p:cNvPr>
          <p:cNvCxnSpPr>
            <a:cxnSpLocks/>
            <a:stCxn id="9" idx="6"/>
            <a:endCxn id="12" idx="2"/>
          </p:cNvCxnSpPr>
          <p:nvPr/>
        </p:nvCxnSpPr>
        <p:spPr>
          <a:xfrm flipV="1">
            <a:off x="4341691" y="2860487"/>
            <a:ext cx="522924" cy="102914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BEFF308A-30D9-4347-A6DE-4FF1D8134181}"/>
              </a:ext>
            </a:extLst>
          </p:cNvPr>
          <p:cNvCxnSpPr>
            <a:cxnSpLocks/>
            <a:stCxn id="9" idx="6"/>
            <a:endCxn id="25" idx="2"/>
          </p:cNvCxnSpPr>
          <p:nvPr/>
        </p:nvCxnSpPr>
        <p:spPr>
          <a:xfrm flipV="1">
            <a:off x="4341691" y="3133377"/>
            <a:ext cx="522924" cy="75625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FF3E63B1-EF0A-4BCF-987F-075FABD65FAC}"/>
              </a:ext>
            </a:extLst>
          </p:cNvPr>
          <p:cNvCxnSpPr>
            <a:cxnSpLocks/>
            <a:stCxn id="9" idx="6"/>
            <a:endCxn id="13" idx="2"/>
          </p:cNvCxnSpPr>
          <p:nvPr/>
        </p:nvCxnSpPr>
        <p:spPr>
          <a:xfrm flipV="1">
            <a:off x="4341691" y="3402918"/>
            <a:ext cx="522924" cy="4867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57DCFB71-C4F2-4E14-B8FC-E11B5034E3AE}"/>
              </a:ext>
            </a:extLst>
          </p:cNvPr>
          <p:cNvCxnSpPr>
            <a:cxnSpLocks/>
            <a:stCxn id="9" idx="6"/>
            <a:endCxn id="16" idx="2"/>
          </p:cNvCxnSpPr>
          <p:nvPr/>
        </p:nvCxnSpPr>
        <p:spPr>
          <a:xfrm flipV="1">
            <a:off x="4341691" y="3685237"/>
            <a:ext cx="522924" cy="20439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8" name="直線矢印コネクタ 57">
            <a:extLst>
              <a:ext uri="{FF2B5EF4-FFF2-40B4-BE49-F238E27FC236}">
                <a16:creationId xmlns:a16="http://schemas.microsoft.com/office/drawing/2014/main" id="{5B1A0C07-A5D3-4EBB-BA23-C25C462426E2}"/>
              </a:ext>
            </a:extLst>
          </p:cNvPr>
          <p:cNvCxnSpPr>
            <a:cxnSpLocks/>
            <a:stCxn id="9" idx="6"/>
            <a:endCxn id="14" idx="2"/>
          </p:cNvCxnSpPr>
          <p:nvPr/>
        </p:nvCxnSpPr>
        <p:spPr>
          <a:xfrm>
            <a:off x="4341691" y="3889628"/>
            <a:ext cx="522924" cy="37853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59" name="直線矢印コネクタ 58">
            <a:extLst>
              <a:ext uri="{FF2B5EF4-FFF2-40B4-BE49-F238E27FC236}">
                <a16:creationId xmlns:a16="http://schemas.microsoft.com/office/drawing/2014/main" id="{A410FEC6-7D87-4AA6-A0A5-F541C5456623}"/>
              </a:ext>
            </a:extLst>
          </p:cNvPr>
          <p:cNvCxnSpPr>
            <a:cxnSpLocks/>
            <a:stCxn id="11" idx="6"/>
            <a:endCxn id="27" idx="2"/>
          </p:cNvCxnSpPr>
          <p:nvPr/>
        </p:nvCxnSpPr>
        <p:spPr>
          <a:xfrm>
            <a:off x="5105897" y="2287709"/>
            <a:ext cx="527951" cy="22574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0" name="直線矢印コネクタ 59">
            <a:extLst>
              <a:ext uri="{FF2B5EF4-FFF2-40B4-BE49-F238E27FC236}">
                <a16:creationId xmlns:a16="http://schemas.microsoft.com/office/drawing/2014/main" id="{E8F54E72-F626-459E-8958-CCAAF7084E7B}"/>
              </a:ext>
            </a:extLst>
          </p:cNvPr>
          <p:cNvCxnSpPr>
            <a:cxnSpLocks/>
            <a:stCxn id="11" idx="6"/>
            <a:endCxn id="26" idx="2"/>
          </p:cNvCxnSpPr>
          <p:nvPr/>
        </p:nvCxnSpPr>
        <p:spPr>
          <a:xfrm>
            <a:off x="5105897" y="2287709"/>
            <a:ext cx="527951" cy="51632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1" name="直線矢印コネクタ 60">
            <a:extLst>
              <a:ext uri="{FF2B5EF4-FFF2-40B4-BE49-F238E27FC236}">
                <a16:creationId xmlns:a16="http://schemas.microsoft.com/office/drawing/2014/main" id="{8AB40D93-C2FE-4A09-8526-E6DC0DFDF00F}"/>
              </a:ext>
            </a:extLst>
          </p:cNvPr>
          <p:cNvCxnSpPr>
            <a:cxnSpLocks/>
            <a:stCxn id="11" idx="6"/>
            <a:endCxn id="17" idx="2"/>
          </p:cNvCxnSpPr>
          <p:nvPr/>
        </p:nvCxnSpPr>
        <p:spPr>
          <a:xfrm>
            <a:off x="5105897" y="2287709"/>
            <a:ext cx="527951" cy="8051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61">
            <a:extLst>
              <a:ext uri="{FF2B5EF4-FFF2-40B4-BE49-F238E27FC236}">
                <a16:creationId xmlns:a16="http://schemas.microsoft.com/office/drawing/2014/main" id="{166AEB1A-021C-4D6C-A617-9F8AB7201213}"/>
              </a:ext>
            </a:extLst>
          </p:cNvPr>
          <p:cNvCxnSpPr>
            <a:cxnSpLocks/>
            <a:stCxn id="11" idx="6"/>
            <a:endCxn id="18" idx="2"/>
          </p:cNvCxnSpPr>
          <p:nvPr/>
        </p:nvCxnSpPr>
        <p:spPr>
          <a:xfrm>
            <a:off x="5105897" y="2287709"/>
            <a:ext cx="527951" cy="108697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3" name="直線矢印コネクタ 62">
            <a:extLst>
              <a:ext uri="{FF2B5EF4-FFF2-40B4-BE49-F238E27FC236}">
                <a16:creationId xmlns:a16="http://schemas.microsoft.com/office/drawing/2014/main" id="{C6796093-77EC-4119-B87F-CA8FCA72A193}"/>
              </a:ext>
            </a:extLst>
          </p:cNvPr>
          <p:cNvCxnSpPr>
            <a:cxnSpLocks/>
            <a:stCxn id="11" idx="6"/>
            <a:endCxn id="19" idx="2"/>
          </p:cNvCxnSpPr>
          <p:nvPr/>
        </p:nvCxnSpPr>
        <p:spPr>
          <a:xfrm>
            <a:off x="5105897" y="2287709"/>
            <a:ext cx="527951" cy="169213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4" name="直線矢印コネクタ 63">
            <a:extLst>
              <a:ext uri="{FF2B5EF4-FFF2-40B4-BE49-F238E27FC236}">
                <a16:creationId xmlns:a16="http://schemas.microsoft.com/office/drawing/2014/main" id="{F6FC81EB-0F8D-4B72-9D50-C9871D390765}"/>
              </a:ext>
            </a:extLst>
          </p:cNvPr>
          <p:cNvCxnSpPr>
            <a:cxnSpLocks/>
            <a:stCxn id="28" idx="6"/>
            <a:endCxn id="27" idx="2"/>
          </p:cNvCxnSpPr>
          <p:nvPr/>
        </p:nvCxnSpPr>
        <p:spPr>
          <a:xfrm flipV="1">
            <a:off x="5105897" y="2513457"/>
            <a:ext cx="527951" cy="6248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5" name="直線矢印コネクタ 64">
            <a:extLst>
              <a:ext uri="{FF2B5EF4-FFF2-40B4-BE49-F238E27FC236}">
                <a16:creationId xmlns:a16="http://schemas.microsoft.com/office/drawing/2014/main" id="{D4CF1191-BA0E-45D9-A136-A63C4047C902}"/>
              </a:ext>
            </a:extLst>
          </p:cNvPr>
          <p:cNvCxnSpPr>
            <a:cxnSpLocks/>
            <a:stCxn id="12" idx="6"/>
            <a:endCxn id="27" idx="2"/>
          </p:cNvCxnSpPr>
          <p:nvPr/>
        </p:nvCxnSpPr>
        <p:spPr>
          <a:xfrm flipV="1">
            <a:off x="5105897" y="2513457"/>
            <a:ext cx="527951" cy="3470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6" name="直線矢印コネクタ 65">
            <a:extLst>
              <a:ext uri="{FF2B5EF4-FFF2-40B4-BE49-F238E27FC236}">
                <a16:creationId xmlns:a16="http://schemas.microsoft.com/office/drawing/2014/main" id="{DA759B60-02E0-4BD2-9F09-B6F6063120FC}"/>
              </a:ext>
            </a:extLst>
          </p:cNvPr>
          <p:cNvCxnSpPr>
            <a:cxnSpLocks/>
            <a:stCxn id="28" idx="6"/>
            <a:endCxn id="17" idx="2"/>
          </p:cNvCxnSpPr>
          <p:nvPr/>
        </p:nvCxnSpPr>
        <p:spPr>
          <a:xfrm>
            <a:off x="5105897" y="2575940"/>
            <a:ext cx="527951" cy="51694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269894AF-AA81-47D2-A8CD-09DFA8B64A07}"/>
              </a:ext>
            </a:extLst>
          </p:cNvPr>
          <p:cNvCxnSpPr>
            <a:cxnSpLocks/>
            <a:stCxn id="28" idx="6"/>
            <a:endCxn id="18" idx="2"/>
          </p:cNvCxnSpPr>
          <p:nvPr/>
        </p:nvCxnSpPr>
        <p:spPr>
          <a:xfrm>
            <a:off x="5105897" y="2575940"/>
            <a:ext cx="527951" cy="79874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8" name="直線矢印コネクタ 67">
            <a:extLst>
              <a:ext uri="{FF2B5EF4-FFF2-40B4-BE49-F238E27FC236}">
                <a16:creationId xmlns:a16="http://schemas.microsoft.com/office/drawing/2014/main" id="{DB0E6394-0073-49FD-A89D-757AF519C014}"/>
              </a:ext>
            </a:extLst>
          </p:cNvPr>
          <p:cNvCxnSpPr>
            <a:cxnSpLocks/>
            <a:stCxn id="28" idx="6"/>
            <a:endCxn id="19" idx="2"/>
          </p:cNvCxnSpPr>
          <p:nvPr/>
        </p:nvCxnSpPr>
        <p:spPr>
          <a:xfrm>
            <a:off x="5105897" y="2575940"/>
            <a:ext cx="527951" cy="140390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69" name="直線矢印コネクタ 68">
            <a:extLst>
              <a:ext uri="{FF2B5EF4-FFF2-40B4-BE49-F238E27FC236}">
                <a16:creationId xmlns:a16="http://schemas.microsoft.com/office/drawing/2014/main" id="{54D20E14-D700-4236-B810-2352EEB56FF9}"/>
              </a:ext>
            </a:extLst>
          </p:cNvPr>
          <p:cNvCxnSpPr>
            <a:cxnSpLocks/>
            <a:stCxn id="12" idx="6"/>
            <a:endCxn id="26" idx="2"/>
          </p:cNvCxnSpPr>
          <p:nvPr/>
        </p:nvCxnSpPr>
        <p:spPr>
          <a:xfrm flipV="1">
            <a:off x="5105897" y="2804035"/>
            <a:ext cx="527951" cy="5645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E8FCE0F2-2971-4E54-A5C0-8D30CEDCE8E4}"/>
              </a:ext>
            </a:extLst>
          </p:cNvPr>
          <p:cNvCxnSpPr>
            <a:cxnSpLocks/>
            <a:stCxn id="12" idx="6"/>
            <a:endCxn id="17" idx="2"/>
          </p:cNvCxnSpPr>
          <p:nvPr/>
        </p:nvCxnSpPr>
        <p:spPr>
          <a:xfrm>
            <a:off x="5105897" y="2860487"/>
            <a:ext cx="527951" cy="23240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1" name="直線矢印コネクタ 70">
            <a:extLst>
              <a:ext uri="{FF2B5EF4-FFF2-40B4-BE49-F238E27FC236}">
                <a16:creationId xmlns:a16="http://schemas.microsoft.com/office/drawing/2014/main" id="{18E2DADB-D1F9-4228-A274-962D9D70A2BA}"/>
              </a:ext>
            </a:extLst>
          </p:cNvPr>
          <p:cNvCxnSpPr>
            <a:cxnSpLocks/>
            <a:stCxn id="12" idx="6"/>
            <a:endCxn id="18" idx="2"/>
          </p:cNvCxnSpPr>
          <p:nvPr/>
        </p:nvCxnSpPr>
        <p:spPr>
          <a:xfrm>
            <a:off x="5105897" y="2860487"/>
            <a:ext cx="527951" cy="51420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27348FDD-F3A5-40EA-A16E-AEFFC9EF3C44}"/>
              </a:ext>
            </a:extLst>
          </p:cNvPr>
          <p:cNvCxnSpPr>
            <a:cxnSpLocks/>
            <a:stCxn id="12" idx="6"/>
            <a:endCxn id="19" idx="2"/>
          </p:cNvCxnSpPr>
          <p:nvPr/>
        </p:nvCxnSpPr>
        <p:spPr>
          <a:xfrm>
            <a:off x="5105897" y="2860487"/>
            <a:ext cx="527951" cy="111935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3" name="直線矢印コネクタ 72">
            <a:extLst>
              <a:ext uri="{FF2B5EF4-FFF2-40B4-BE49-F238E27FC236}">
                <a16:creationId xmlns:a16="http://schemas.microsoft.com/office/drawing/2014/main" id="{02AE977A-1868-4CBC-96C8-059EAB20CB7D}"/>
              </a:ext>
            </a:extLst>
          </p:cNvPr>
          <p:cNvCxnSpPr>
            <a:cxnSpLocks/>
            <a:stCxn id="25" idx="6"/>
            <a:endCxn id="17" idx="2"/>
          </p:cNvCxnSpPr>
          <p:nvPr/>
        </p:nvCxnSpPr>
        <p:spPr>
          <a:xfrm flipV="1">
            <a:off x="5105897" y="3092889"/>
            <a:ext cx="527951" cy="4048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4" name="直線矢印コネクタ 73">
            <a:extLst>
              <a:ext uri="{FF2B5EF4-FFF2-40B4-BE49-F238E27FC236}">
                <a16:creationId xmlns:a16="http://schemas.microsoft.com/office/drawing/2014/main" id="{8F59FE30-6822-4B2B-83F8-45220249B43B}"/>
              </a:ext>
            </a:extLst>
          </p:cNvPr>
          <p:cNvCxnSpPr>
            <a:cxnSpLocks/>
            <a:stCxn id="25" idx="6"/>
            <a:endCxn id="18" idx="2"/>
          </p:cNvCxnSpPr>
          <p:nvPr/>
        </p:nvCxnSpPr>
        <p:spPr>
          <a:xfrm>
            <a:off x="5105897" y="3133377"/>
            <a:ext cx="527951" cy="2413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5" name="直線矢印コネクタ 74">
            <a:extLst>
              <a:ext uri="{FF2B5EF4-FFF2-40B4-BE49-F238E27FC236}">
                <a16:creationId xmlns:a16="http://schemas.microsoft.com/office/drawing/2014/main" id="{092C0F17-4AA6-44FF-9CD4-B622081E6958}"/>
              </a:ext>
            </a:extLst>
          </p:cNvPr>
          <p:cNvCxnSpPr>
            <a:cxnSpLocks/>
            <a:stCxn id="25" idx="6"/>
            <a:endCxn id="19" idx="2"/>
          </p:cNvCxnSpPr>
          <p:nvPr/>
        </p:nvCxnSpPr>
        <p:spPr>
          <a:xfrm>
            <a:off x="5105897" y="3133377"/>
            <a:ext cx="527951" cy="84646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1324DC3C-8632-4559-8E14-6391A1E7A18A}"/>
              </a:ext>
            </a:extLst>
          </p:cNvPr>
          <p:cNvCxnSpPr>
            <a:cxnSpLocks/>
            <a:stCxn id="13" idx="6"/>
            <a:endCxn id="27" idx="2"/>
          </p:cNvCxnSpPr>
          <p:nvPr/>
        </p:nvCxnSpPr>
        <p:spPr>
          <a:xfrm flipV="1">
            <a:off x="5105897" y="2513457"/>
            <a:ext cx="527951" cy="88946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7" name="直線矢印コネクタ 76">
            <a:extLst>
              <a:ext uri="{FF2B5EF4-FFF2-40B4-BE49-F238E27FC236}">
                <a16:creationId xmlns:a16="http://schemas.microsoft.com/office/drawing/2014/main" id="{08E01A16-0260-4AA2-BC96-32D66AF0E014}"/>
              </a:ext>
            </a:extLst>
          </p:cNvPr>
          <p:cNvCxnSpPr>
            <a:cxnSpLocks/>
            <a:stCxn id="13" idx="6"/>
            <a:endCxn id="26" idx="2"/>
          </p:cNvCxnSpPr>
          <p:nvPr/>
        </p:nvCxnSpPr>
        <p:spPr>
          <a:xfrm flipV="1">
            <a:off x="5105897" y="2804035"/>
            <a:ext cx="527951" cy="59888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8" name="直線矢印コネクタ 77">
            <a:extLst>
              <a:ext uri="{FF2B5EF4-FFF2-40B4-BE49-F238E27FC236}">
                <a16:creationId xmlns:a16="http://schemas.microsoft.com/office/drawing/2014/main" id="{1C9B1141-6E4F-47C6-BD42-D9CA85ECB4DD}"/>
              </a:ext>
            </a:extLst>
          </p:cNvPr>
          <p:cNvCxnSpPr>
            <a:cxnSpLocks/>
            <a:stCxn id="13" idx="6"/>
            <a:endCxn id="17" idx="2"/>
          </p:cNvCxnSpPr>
          <p:nvPr/>
        </p:nvCxnSpPr>
        <p:spPr>
          <a:xfrm flipV="1">
            <a:off x="5105897" y="3092889"/>
            <a:ext cx="527951" cy="31002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79" name="直線矢印コネクタ 78">
            <a:extLst>
              <a:ext uri="{FF2B5EF4-FFF2-40B4-BE49-F238E27FC236}">
                <a16:creationId xmlns:a16="http://schemas.microsoft.com/office/drawing/2014/main" id="{74AB143E-B41C-4E3D-9C1B-17453E215140}"/>
              </a:ext>
            </a:extLst>
          </p:cNvPr>
          <p:cNvCxnSpPr>
            <a:cxnSpLocks/>
            <a:stCxn id="13" idx="6"/>
            <a:endCxn id="18" idx="2"/>
          </p:cNvCxnSpPr>
          <p:nvPr/>
        </p:nvCxnSpPr>
        <p:spPr>
          <a:xfrm flipV="1">
            <a:off x="5105897" y="3374687"/>
            <a:ext cx="527951" cy="2823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0" name="直線矢印コネクタ 79">
            <a:extLst>
              <a:ext uri="{FF2B5EF4-FFF2-40B4-BE49-F238E27FC236}">
                <a16:creationId xmlns:a16="http://schemas.microsoft.com/office/drawing/2014/main" id="{7754D2CF-8BC9-474F-8389-60ABA7875938}"/>
              </a:ext>
            </a:extLst>
          </p:cNvPr>
          <p:cNvCxnSpPr>
            <a:cxnSpLocks/>
            <a:stCxn id="13" idx="6"/>
            <a:endCxn id="19" idx="2"/>
          </p:cNvCxnSpPr>
          <p:nvPr/>
        </p:nvCxnSpPr>
        <p:spPr>
          <a:xfrm>
            <a:off x="5105897" y="3402918"/>
            <a:ext cx="527951" cy="57692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a:extLst>
              <a:ext uri="{FF2B5EF4-FFF2-40B4-BE49-F238E27FC236}">
                <a16:creationId xmlns:a16="http://schemas.microsoft.com/office/drawing/2014/main" id="{2079B336-BB39-4F85-9503-13B80FF37A06}"/>
              </a:ext>
            </a:extLst>
          </p:cNvPr>
          <p:cNvCxnSpPr>
            <a:cxnSpLocks/>
            <a:stCxn id="16" idx="6"/>
            <a:endCxn id="27" idx="2"/>
          </p:cNvCxnSpPr>
          <p:nvPr/>
        </p:nvCxnSpPr>
        <p:spPr>
          <a:xfrm flipV="1">
            <a:off x="5105897" y="2513457"/>
            <a:ext cx="527951" cy="11717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2" name="直線矢印コネクタ 81">
            <a:extLst>
              <a:ext uri="{FF2B5EF4-FFF2-40B4-BE49-F238E27FC236}">
                <a16:creationId xmlns:a16="http://schemas.microsoft.com/office/drawing/2014/main" id="{C87D6F30-C7A8-4C67-BAA2-934ED40F32BE}"/>
              </a:ext>
            </a:extLst>
          </p:cNvPr>
          <p:cNvCxnSpPr>
            <a:cxnSpLocks/>
            <a:stCxn id="16" idx="6"/>
            <a:endCxn id="26" idx="2"/>
          </p:cNvCxnSpPr>
          <p:nvPr/>
        </p:nvCxnSpPr>
        <p:spPr>
          <a:xfrm flipV="1">
            <a:off x="5105897" y="2804035"/>
            <a:ext cx="527951" cy="88120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3" name="直線矢印コネクタ 82">
            <a:extLst>
              <a:ext uri="{FF2B5EF4-FFF2-40B4-BE49-F238E27FC236}">
                <a16:creationId xmlns:a16="http://schemas.microsoft.com/office/drawing/2014/main" id="{78F33E6F-48DD-4C48-8944-27835B83C7C4}"/>
              </a:ext>
            </a:extLst>
          </p:cNvPr>
          <p:cNvCxnSpPr>
            <a:cxnSpLocks/>
            <a:stCxn id="16" idx="6"/>
            <a:endCxn id="17" idx="2"/>
          </p:cNvCxnSpPr>
          <p:nvPr/>
        </p:nvCxnSpPr>
        <p:spPr>
          <a:xfrm flipV="1">
            <a:off x="5105897" y="3092889"/>
            <a:ext cx="527951" cy="59234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4" name="直線矢印コネクタ 83">
            <a:extLst>
              <a:ext uri="{FF2B5EF4-FFF2-40B4-BE49-F238E27FC236}">
                <a16:creationId xmlns:a16="http://schemas.microsoft.com/office/drawing/2014/main" id="{08720313-AFA7-4088-B6F5-626143D5A10D}"/>
              </a:ext>
            </a:extLst>
          </p:cNvPr>
          <p:cNvCxnSpPr>
            <a:cxnSpLocks/>
            <a:stCxn id="16" idx="6"/>
            <a:endCxn id="18" idx="2"/>
          </p:cNvCxnSpPr>
          <p:nvPr/>
        </p:nvCxnSpPr>
        <p:spPr>
          <a:xfrm flipV="1">
            <a:off x="5105897" y="3374687"/>
            <a:ext cx="527951" cy="31055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5" name="直線矢印コネクタ 84">
            <a:extLst>
              <a:ext uri="{FF2B5EF4-FFF2-40B4-BE49-F238E27FC236}">
                <a16:creationId xmlns:a16="http://schemas.microsoft.com/office/drawing/2014/main" id="{EE8C8E15-37F8-4BF7-97D5-17EDCE04E7FC}"/>
              </a:ext>
            </a:extLst>
          </p:cNvPr>
          <p:cNvCxnSpPr>
            <a:cxnSpLocks/>
            <a:stCxn id="16" idx="6"/>
            <a:endCxn id="19" idx="2"/>
          </p:cNvCxnSpPr>
          <p:nvPr/>
        </p:nvCxnSpPr>
        <p:spPr>
          <a:xfrm>
            <a:off x="5105897" y="3685237"/>
            <a:ext cx="527951" cy="29460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6" name="直線矢印コネクタ 85">
            <a:extLst>
              <a:ext uri="{FF2B5EF4-FFF2-40B4-BE49-F238E27FC236}">
                <a16:creationId xmlns:a16="http://schemas.microsoft.com/office/drawing/2014/main" id="{AEF7AC25-3E2F-408F-A694-74C15599C877}"/>
              </a:ext>
            </a:extLst>
          </p:cNvPr>
          <p:cNvCxnSpPr>
            <a:cxnSpLocks/>
            <a:stCxn id="14" idx="6"/>
            <a:endCxn id="19" idx="2"/>
          </p:cNvCxnSpPr>
          <p:nvPr/>
        </p:nvCxnSpPr>
        <p:spPr>
          <a:xfrm flipV="1">
            <a:off x="5105897" y="3979840"/>
            <a:ext cx="527951" cy="28832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7" name="直線矢印コネクタ 86">
            <a:extLst>
              <a:ext uri="{FF2B5EF4-FFF2-40B4-BE49-F238E27FC236}">
                <a16:creationId xmlns:a16="http://schemas.microsoft.com/office/drawing/2014/main" id="{5B63D332-FBC1-4393-9992-D38DE442BDF5}"/>
              </a:ext>
            </a:extLst>
          </p:cNvPr>
          <p:cNvCxnSpPr>
            <a:cxnSpLocks/>
            <a:stCxn id="14" idx="6"/>
            <a:endCxn id="18" idx="2"/>
          </p:cNvCxnSpPr>
          <p:nvPr/>
        </p:nvCxnSpPr>
        <p:spPr>
          <a:xfrm flipV="1">
            <a:off x="5105897" y="3374687"/>
            <a:ext cx="527951" cy="89348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8" name="直線矢印コネクタ 87">
            <a:extLst>
              <a:ext uri="{FF2B5EF4-FFF2-40B4-BE49-F238E27FC236}">
                <a16:creationId xmlns:a16="http://schemas.microsoft.com/office/drawing/2014/main" id="{C07231FB-EA8F-4DF9-A441-F69F04383DBF}"/>
              </a:ext>
            </a:extLst>
          </p:cNvPr>
          <p:cNvCxnSpPr>
            <a:cxnSpLocks/>
            <a:stCxn id="14" idx="6"/>
            <a:endCxn id="17" idx="2"/>
          </p:cNvCxnSpPr>
          <p:nvPr/>
        </p:nvCxnSpPr>
        <p:spPr>
          <a:xfrm flipV="1">
            <a:off x="5105897" y="3092889"/>
            <a:ext cx="527951" cy="117527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89" name="直線矢印コネクタ 88">
            <a:extLst>
              <a:ext uri="{FF2B5EF4-FFF2-40B4-BE49-F238E27FC236}">
                <a16:creationId xmlns:a16="http://schemas.microsoft.com/office/drawing/2014/main" id="{4DA1AF2F-ED7D-48D2-A164-2C4CA1E9B52D}"/>
              </a:ext>
            </a:extLst>
          </p:cNvPr>
          <p:cNvCxnSpPr>
            <a:cxnSpLocks/>
            <a:stCxn id="14" idx="6"/>
            <a:endCxn id="26" idx="2"/>
          </p:cNvCxnSpPr>
          <p:nvPr/>
        </p:nvCxnSpPr>
        <p:spPr>
          <a:xfrm flipV="1">
            <a:off x="5105897" y="2804035"/>
            <a:ext cx="527951" cy="1464132"/>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0" name="直線矢印コネクタ 89">
            <a:extLst>
              <a:ext uri="{FF2B5EF4-FFF2-40B4-BE49-F238E27FC236}">
                <a16:creationId xmlns:a16="http://schemas.microsoft.com/office/drawing/2014/main" id="{5FAAE361-432C-4235-9A33-C61129721D47}"/>
              </a:ext>
            </a:extLst>
          </p:cNvPr>
          <p:cNvCxnSpPr>
            <a:cxnSpLocks/>
            <a:stCxn id="14" idx="6"/>
            <a:endCxn id="27" idx="2"/>
          </p:cNvCxnSpPr>
          <p:nvPr/>
        </p:nvCxnSpPr>
        <p:spPr>
          <a:xfrm flipV="1">
            <a:off x="5105897" y="2513457"/>
            <a:ext cx="527951" cy="175471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1" name="直線矢印コネクタ 90">
            <a:extLst>
              <a:ext uri="{FF2B5EF4-FFF2-40B4-BE49-F238E27FC236}">
                <a16:creationId xmlns:a16="http://schemas.microsoft.com/office/drawing/2014/main" id="{D4BB1EDA-A379-4C4C-B9A2-D3C0C5771AC5}"/>
              </a:ext>
            </a:extLst>
          </p:cNvPr>
          <p:cNvCxnSpPr>
            <a:cxnSpLocks/>
            <a:stCxn id="27" idx="6"/>
            <a:endCxn id="21" idx="2"/>
          </p:cNvCxnSpPr>
          <p:nvPr/>
        </p:nvCxnSpPr>
        <p:spPr>
          <a:xfrm>
            <a:off x="5875130" y="2513457"/>
            <a:ext cx="565653" cy="26775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2" name="直線矢印コネクタ 91">
            <a:extLst>
              <a:ext uri="{FF2B5EF4-FFF2-40B4-BE49-F238E27FC236}">
                <a16:creationId xmlns:a16="http://schemas.microsoft.com/office/drawing/2014/main" id="{0DBC7994-1A16-49FC-8BF2-ED1AC80DBF15}"/>
              </a:ext>
            </a:extLst>
          </p:cNvPr>
          <p:cNvCxnSpPr>
            <a:cxnSpLocks/>
            <a:stCxn id="27" idx="6"/>
            <a:endCxn id="22" idx="2"/>
          </p:cNvCxnSpPr>
          <p:nvPr/>
        </p:nvCxnSpPr>
        <p:spPr>
          <a:xfrm>
            <a:off x="5875130" y="2513457"/>
            <a:ext cx="565653" cy="564494"/>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3" name="直線矢印コネクタ 92">
            <a:extLst>
              <a:ext uri="{FF2B5EF4-FFF2-40B4-BE49-F238E27FC236}">
                <a16:creationId xmlns:a16="http://schemas.microsoft.com/office/drawing/2014/main" id="{6901A580-541C-47CA-9851-068F3ED1DE28}"/>
              </a:ext>
            </a:extLst>
          </p:cNvPr>
          <p:cNvCxnSpPr>
            <a:cxnSpLocks/>
            <a:stCxn id="27" idx="6"/>
            <a:endCxn id="23" idx="2"/>
          </p:cNvCxnSpPr>
          <p:nvPr/>
        </p:nvCxnSpPr>
        <p:spPr>
          <a:xfrm>
            <a:off x="5875130" y="2513457"/>
            <a:ext cx="565653" cy="116964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3866AEEC-9DEC-4C38-8F8B-4E70833332DC}"/>
              </a:ext>
            </a:extLst>
          </p:cNvPr>
          <p:cNvCxnSpPr>
            <a:cxnSpLocks/>
            <a:stCxn id="26" idx="6"/>
            <a:endCxn id="21" idx="2"/>
          </p:cNvCxnSpPr>
          <p:nvPr/>
        </p:nvCxnSpPr>
        <p:spPr>
          <a:xfrm flipV="1">
            <a:off x="5875130" y="2781216"/>
            <a:ext cx="565653" cy="2281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5" name="直線矢印コネクタ 94">
            <a:extLst>
              <a:ext uri="{FF2B5EF4-FFF2-40B4-BE49-F238E27FC236}">
                <a16:creationId xmlns:a16="http://schemas.microsoft.com/office/drawing/2014/main" id="{2F0B5036-4BAD-40DC-B0D8-04F5F6966B76}"/>
              </a:ext>
            </a:extLst>
          </p:cNvPr>
          <p:cNvCxnSpPr>
            <a:cxnSpLocks/>
            <a:stCxn id="26" idx="6"/>
            <a:endCxn id="22" idx="2"/>
          </p:cNvCxnSpPr>
          <p:nvPr/>
        </p:nvCxnSpPr>
        <p:spPr>
          <a:xfrm>
            <a:off x="5875130" y="2804035"/>
            <a:ext cx="565653" cy="27391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6" name="直線矢印コネクタ 95">
            <a:extLst>
              <a:ext uri="{FF2B5EF4-FFF2-40B4-BE49-F238E27FC236}">
                <a16:creationId xmlns:a16="http://schemas.microsoft.com/office/drawing/2014/main" id="{FF83C490-F92A-4E32-A2DB-A7BC15FE219D}"/>
              </a:ext>
            </a:extLst>
          </p:cNvPr>
          <p:cNvCxnSpPr>
            <a:cxnSpLocks/>
            <a:stCxn id="26" idx="6"/>
            <a:endCxn id="23" idx="2"/>
          </p:cNvCxnSpPr>
          <p:nvPr/>
        </p:nvCxnSpPr>
        <p:spPr>
          <a:xfrm>
            <a:off x="5875130" y="2804035"/>
            <a:ext cx="565653" cy="87906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F3B8CFF8-6F0B-46E7-A345-B579578E9BAC}"/>
              </a:ext>
            </a:extLst>
          </p:cNvPr>
          <p:cNvCxnSpPr>
            <a:cxnSpLocks/>
            <a:stCxn id="17" idx="6"/>
            <a:endCxn id="21" idx="2"/>
          </p:cNvCxnSpPr>
          <p:nvPr/>
        </p:nvCxnSpPr>
        <p:spPr>
          <a:xfrm flipV="1">
            <a:off x="5875130" y="2781216"/>
            <a:ext cx="565653" cy="31167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8" name="直線矢印コネクタ 97">
            <a:extLst>
              <a:ext uri="{FF2B5EF4-FFF2-40B4-BE49-F238E27FC236}">
                <a16:creationId xmlns:a16="http://schemas.microsoft.com/office/drawing/2014/main" id="{FB3D26BF-58C1-494B-9BDC-7514B89450E1}"/>
              </a:ext>
            </a:extLst>
          </p:cNvPr>
          <p:cNvCxnSpPr>
            <a:cxnSpLocks/>
            <a:stCxn id="17" idx="6"/>
            <a:endCxn id="22" idx="2"/>
          </p:cNvCxnSpPr>
          <p:nvPr/>
        </p:nvCxnSpPr>
        <p:spPr>
          <a:xfrm flipV="1">
            <a:off x="5875130" y="3077951"/>
            <a:ext cx="565653" cy="1493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99" name="直線矢印コネクタ 98">
            <a:extLst>
              <a:ext uri="{FF2B5EF4-FFF2-40B4-BE49-F238E27FC236}">
                <a16:creationId xmlns:a16="http://schemas.microsoft.com/office/drawing/2014/main" id="{ED53D432-6D4F-4DC9-AF68-B8317823686F}"/>
              </a:ext>
            </a:extLst>
          </p:cNvPr>
          <p:cNvCxnSpPr>
            <a:cxnSpLocks/>
            <a:stCxn id="17" idx="6"/>
            <a:endCxn id="23" idx="2"/>
          </p:cNvCxnSpPr>
          <p:nvPr/>
        </p:nvCxnSpPr>
        <p:spPr>
          <a:xfrm>
            <a:off x="5875130" y="3092889"/>
            <a:ext cx="565653" cy="590215"/>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0" name="直線矢印コネクタ 99">
            <a:extLst>
              <a:ext uri="{FF2B5EF4-FFF2-40B4-BE49-F238E27FC236}">
                <a16:creationId xmlns:a16="http://schemas.microsoft.com/office/drawing/2014/main" id="{09F0620E-9FC8-4D35-A157-64A56AC4C571}"/>
              </a:ext>
            </a:extLst>
          </p:cNvPr>
          <p:cNvCxnSpPr>
            <a:cxnSpLocks/>
            <a:stCxn id="18" idx="6"/>
            <a:endCxn id="21" idx="2"/>
          </p:cNvCxnSpPr>
          <p:nvPr/>
        </p:nvCxnSpPr>
        <p:spPr>
          <a:xfrm flipV="1">
            <a:off x="5875130" y="2781216"/>
            <a:ext cx="565653" cy="593471"/>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1" name="直線矢印コネクタ 100">
            <a:extLst>
              <a:ext uri="{FF2B5EF4-FFF2-40B4-BE49-F238E27FC236}">
                <a16:creationId xmlns:a16="http://schemas.microsoft.com/office/drawing/2014/main" id="{4912F875-B696-4BA5-8E34-8D50DE4DEB9F}"/>
              </a:ext>
            </a:extLst>
          </p:cNvPr>
          <p:cNvCxnSpPr>
            <a:cxnSpLocks/>
            <a:stCxn id="18" idx="6"/>
            <a:endCxn id="22" idx="2"/>
          </p:cNvCxnSpPr>
          <p:nvPr/>
        </p:nvCxnSpPr>
        <p:spPr>
          <a:xfrm flipV="1">
            <a:off x="5875130" y="3077951"/>
            <a:ext cx="565653" cy="29673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9D698B8C-B49D-4C45-813D-4C9C793E7A80}"/>
              </a:ext>
            </a:extLst>
          </p:cNvPr>
          <p:cNvCxnSpPr>
            <a:cxnSpLocks/>
            <a:stCxn id="18" idx="6"/>
            <a:endCxn id="23" idx="2"/>
          </p:cNvCxnSpPr>
          <p:nvPr/>
        </p:nvCxnSpPr>
        <p:spPr>
          <a:xfrm>
            <a:off x="5875130" y="3374687"/>
            <a:ext cx="565653" cy="308417"/>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3" name="直線矢印コネクタ 102">
            <a:extLst>
              <a:ext uri="{FF2B5EF4-FFF2-40B4-BE49-F238E27FC236}">
                <a16:creationId xmlns:a16="http://schemas.microsoft.com/office/drawing/2014/main" id="{F4CCAA06-3C7B-4786-9A97-E92018F08EEA}"/>
              </a:ext>
            </a:extLst>
          </p:cNvPr>
          <p:cNvCxnSpPr>
            <a:cxnSpLocks/>
            <a:stCxn id="19" idx="6"/>
            <a:endCxn id="21" idx="2"/>
          </p:cNvCxnSpPr>
          <p:nvPr/>
        </p:nvCxnSpPr>
        <p:spPr>
          <a:xfrm flipV="1">
            <a:off x="5875130" y="2781216"/>
            <a:ext cx="565653" cy="1198624"/>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4" name="直線矢印コネクタ 103">
            <a:extLst>
              <a:ext uri="{FF2B5EF4-FFF2-40B4-BE49-F238E27FC236}">
                <a16:creationId xmlns:a16="http://schemas.microsoft.com/office/drawing/2014/main" id="{2D71CF4C-32CE-42CC-B8C3-8568AC8035A5}"/>
              </a:ext>
            </a:extLst>
          </p:cNvPr>
          <p:cNvCxnSpPr>
            <a:cxnSpLocks/>
            <a:stCxn id="19" idx="6"/>
            <a:endCxn id="22" idx="2"/>
          </p:cNvCxnSpPr>
          <p:nvPr/>
        </p:nvCxnSpPr>
        <p:spPr>
          <a:xfrm flipV="1">
            <a:off x="5875130" y="3077951"/>
            <a:ext cx="565653" cy="901889"/>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5" name="直線矢印コネクタ 104">
            <a:extLst>
              <a:ext uri="{FF2B5EF4-FFF2-40B4-BE49-F238E27FC236}">
                <a16:creationId xmlns:a16="http://schemas.microsoft.com/office/drawing/2014/main" id="{3209C083-0333-4E80-ACB6-FFF7DD93EA97}"/>
              </a:ext>
            </a:extLst>
          </p:cNvPr>
          <p:cNvCxnSpPr>
            <a:cxnSpLocks/>
            <a:stCxn id="19" idx="6"/>
            <a:endCxn id="23" idx="2"/>
          </p:cNvCxnSpPr>
          <p:nvPr/>
        </p:nvCxnSpPr>
        <p:spPr>
          <a:xfrm flipV="1">
            <a:off x="5875130" y="3683104"/>
            <a:ext cx="565653" cy="29673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6" name="直線矢印コネクタ 105">
            <a:extLst>
              <a:ext uri="{FF2B5EF4-FFF2-40B4-BE49-F238E27FC236}">
                <a16:creationId xmlns:a16="http://schemas.microsoft.com/office/drawing/2014/main" id="{3759F9AE-4402-410C-BF49-74305B151CCE}"/>
              </a:ext>
            </a:extLst>
          </p:cNvPr>
          <p:cNvCxnSpPr>
            <a:cxnSpLocks/>
            <a:stCxn id="21" idx="6"/>
            <a:endCxn id="29" idx="2"/>
          </p:cNvCxnSpPr>
          <p:nvPr/>
        </p:nvCxnSpPr>
        <p:spPr>
          <a:xfrm flipV="1">
            <a:off x="6682065" y="2771258"/>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7" name="直線矢印コネクタ 106">
            <a:extLst>
              <a:ext uri="{FF2B5EF4-FFF2-40B4-BE49-F238E27FC236}">
                <a16:creationId xmlns:a16="http://schemas.microsoft.com/office/drawing/2014/main" id="{F545F30A-164D-43DA-AEF3-A63C08C8D4CD}"/>
              </a:ext>
            </a:extLst>
          </p:cNvPr>
          <p:cNvCxnSpPr>
            <a:cxnSpLocks/>
            <a:stCxn id="21" idx="6"/>
            <a:endCxn id="30" idx="2"/>
          </p:cNvCxnSpPr>
          <p:nvPr/>
        </p:nvCxnSpPr>
        <p:spPr>
          <a:xfrm>
            <a:off x="6682065" y="2781216"/>
            <a:ext cx="542512" cy="891930"/>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8" name="直線矢印コネクタ 107">
            <a:extLst>
              <a:ext uri="{FF2B5EF4-FFF2-40B4-BE49-F238E27FC236}">
                <a16:creationId xmlns:a16="http://schemas.microsoft.com/office/drawing/2014/main" id="{1DAF2951-B8B5-415A-8D87-7C4B0FC2566D}"/>
              </a:ext>
            </a:extLst>
          </p:cNvPr>
          <p:cNvCxnSpPr>
            <a:cxnSpLocks/>
            <a:stCxn id="22" idx="6"/>
            <a:endCxn id="29" idx="2"/>
          </p:cNvCxnSpPr>
          <p:nvPr/>
        </p:nvCxnSpPr>
        <p:spPr>
          <a:xfrm flipV="1">
            <a:off x="6682065" y="2771258"/>
            <a:ext cx="542512" cy="306693"/>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09" name="直線矢印コネクタ 108">
            <a:extLst>
              <a:ext uri="{FF2B5EF4-FFF2-40B4-BE49-F238E27FC236}">
                <a16:creationId xmlns:a16="http://schemas.microsoft.com/office/drawing/2014/main" id="{DD3F93AF-2AA9-462F-9BE6-16E07B7C66FD}"/>
              </a:ext>
            </a:extLst>
          </p:cNvPr>
          <p:cNvCxnSpPr>
            <a:cxnSpLocks/>
            <a:stCxn id="22" idx="6"/>
            <a:endCxn id="30" idx="2"/>
          </p:cNvCxnSpPr>
          <p:nvPr/>
        </p:nvCxnSpPr>
        <p:spPr>
          <a:xfrm>
            <a:off x="6682065" y="3077951"/>
            <a:ext cx="542512" cy="595195"/>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10" name="直線矢印コネクタ 109">
            <a:extLst>
              <a:ext uri="{FF2B5EF4-FFF2-40B4-BE49-F238E27FC236}">
                <a16:creationId xmlns:a16="http://schemas.microsoft.com/office/drawing/2014/main" id="{D1AC2410-0253-47BE-8633-57F7F7DFCAD2}"/>
              </a:ext>
            </a:extLst>
          </p:cNvPr>
          <p:cNvCxnSpPr>
            <a:cxnSpLocks/>
            <a:stCxn id="23" idx="6"/>
            <a:endCxn id="29" idx="2"/>
          </p:cNvCxnSpPr>
          <p:nvPr/>
        </p:nvCxnSpPr>
        <p:spPr>
          <a:xfrm flipV="1">
            <a:off x="6682065" y="2771258"/>
            <a:ext cx="542512" cy="911846"/>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11" name="直線矢印コネクタ 110">
            <a:extLst>
              <a:ext uri="{FF2B5EF4-FFF2-40B4-BE49-F238E27FC236}">
                <a16:creationId xmlns:a16="http://schemas.microsoft.com/office/drawing/2014/main" id="{50499EF4-1FF3-40F9-8E26-DCFB181C59AB}"/>
              </a:ext>
            </a:extLst>
          </p:cNvPr>
          <p:cNvCxnSpPr>
            <a:cxnSpLocks/>
            <a:stCxn id="23" idx="6"/>
            <a:endCxn id="30" idx="2"/>
          </p:cNvCxnSpPr>
          <p:nvPr/>
        </p:nvCxnSpPr>
        <p:spPr>
          <a:xfrm flipV="1">
            <a:off x="6682065" y="3673146"/>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sp>
        <p:nvSpPr>
          <p:cNvPr id="112" name="四角形: 角を丸くする 111">
            <a:extLst>
              <a:ext uri="{FF2B5EF4-FFF2-40B4-BE49-F238E27FC236}">
                <a16:creationId xmlns:a16="http://schemas.microsoft.com/office/drawing/2014/main" id="{D8071E8D-360B-4558-896E-727E053720D8}"/>
              </a:ext>
            </a:extLst>
          </p:cNvPr>
          <p:cNvSpPr/>
          <p:nvPr/>
        </p:nvSpPr>
        <p:spPr>
          <a:xfrm>
            <a:off x="3996784" y="1784788"/>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3" name="四角形: 角を丸くする 112">
            <a:extLst>
              <a:ext uri="{FF2B5EF4-FFF2-40B4-BE49-F238E27FC236}">
                <a16:creationId xmlns:a16="http://schemas.microsoft.com/office/drawing/2014/main" id="{1A565C06-570F-41A9-8341-5CBDCE6273BA}"/>
              </a:ext>
            </a:extLst>
          </p:cNvPr>
          <p:cNvSpPr/>
          <p:nvPr/>
        </p:nvSpPr>
        <p:spPr>
          <a:xfrm>
            <a:off x="4762393" y="1784788"/>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4" name="四角形: 角を丸くする 113">
            <a:extLst>
              <a:ext uri="{FF2B5EF4-FFF2-40B4-BE49-F238E27FC236}">
                <a16:creationId xmlns:a16="http://schemas.microsoft.com/office/drawing/2014/main" id="{FA9A29CB-9197-49A5-8741-997B9662C798}"/>
              </a:ext>
            </a:extLst>
          </p:cNvPr>
          <p:cNvSpPr/>
          <p:nvPr/>
        </p:nvSpPr>
        <p:spPr>
          <a:xfrm>
            <a:off x="5505910" y="1782341"/>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5" name="四角形: 角を丸くする 114">
            <a:extLst>
              <a:ext uri="{FF2B5EF4-FFF2-40B4-BE49-F238E27FC236}">
                <a16:creationId xmlns:a16="http://schemas.microsoft.com/office/drawing/2014/main" id="{E5E92326-766A-42FB-AE77-FEA19832C438}"/>
              </a:ext>
            </a:extLst>
          </p:cNvPr>
          <p:cNvSpPr/>
          <p:nvPr/>
        </p:nvSpPr>
        <p:spPr>
          <a:xfrm>
            <a:off x="6337044" y="1784788"/>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6" name="四角形: 角を丸くする 115">
            <a:extLst>
              <a:ext uri="{FF2B5EF4-FFF2-40B4-BE49-F238E27FC236}">
                <a16:creationId xmlns:a16="http://schemas.microsoft.com/office/drawing/2014/main" id="{2C1DFAFC-E8FF-4D2E-9B54-1AEF862890F4}"/>
              </a:ext>
            </a:extLst>
          </p:cNvPr>
          <p:cNvSpPr/>
          <p:nvPr/>
        </p:nvSpPr>
        <p:spPr>
          <a:xfrm>
            <a:off x="7129132" y="1772816"/>
            <a:ext cx="445960" cy="2738184"/>
          </a:xfrm>
          <a:prstGeom prst="round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17" name="直線矢印コネクタ 116">
            <a:extLst>
              <a:ext uri="{FF2B5EF4-FFF2-40B4-BE49-F238E27FC236}">
                <a16:creationId xmlns:a16="http://schemas.microsoft.com/office/drawing/2014/main" id="{27EEA233-BCE6-4512-93C9-2CDACBEA2273}"/>
              </a:ext>
            </a:extLst>
          </p:cNvPr>
          <p:cNvCxnSpPr>
            <a:cxnSpLocks/>
          </p:cNvCxnSpPr>
          <p:nvPr/>
        </p:nvCxnSpPr>
        <p:spPr>
          <a:xfrm flipV="1">
            <a:off x="7476920" y="2759609"/>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cxnSp>
        <p:nvCxnSpPr>
          <p:cNvPr id="118" name="直線矢印コネクタ 117">
            <a:extLst>
              <a:ext uri="{FF2B5EF4-FFF2-40B4-BE49-F238E27FC236}">
                <a16:creationId xmlns:a16="http://schemas.microsoft.com/office/drawing/2014/main" id="{537006A1-3A4C-4497-A4D4-8F2D0D4C0A6B}"/>
              </a:ext>
            </a:extLst>
          </p:cNvPr>
          <p:cNvCxnSpPr>
            <a:cxnSpLocks/>
          </p:cNvCxnSpPr>
          <p:nvPr/>
        </p:nvCxnSpPr>
        <p:spPr>
          <a:xfrm flipV="1">
            <a:off x="7459885" y="3670105"/>
            <a:ext cx="542512" cy="9958"/>
          </a:xfrm>
          <a:prstGeom prst="straightConnector1">
            <a:avLst/>
          </a:prstGeom>
          <a:ln>
            <a:solidFill>
              <a:srgbClr val="969696"/>
            </a:solidFill>
            <a:tailEnd type="triangle"/>
          </a:ln>
        </p:spPr>
        <p:style>
          <a:lnRef idx="1">
            <a:schemeClr val="dk1"/>
          </a:lnRef>
          <a:fillRef idx="0">
            <a:schemeClr val="dk1"/>
          </a:fillRef>
          <a:effectRef idx="0">
            <a:schemeClr val="dk1"/>
          </a:effectRef>
          <a:fontRef idx="minor">
            <a:schemeClr val="tx1"/>
          </a:fontRef>
        </p:style>
      </p:cxnSp>
      <p:sp>
        <p:nvSpPr>
          <p:cNvPr id="124" name="テキスト ボックス 123">
            <a:extLst>
              <a:ext uri="{FF2B5EF4-FFF2-40B4-BE49-F238E27FC236}">
                <a16:creationId xmlns:a16="http://schemas.microsoft.com/office/drawing/2014/main" id="{CB77C5D1-0B4A-49EF-B7FD-C72568766559}"/>
              </a:ext>
            </a:extLst>
          </p:cNvPr>
          <p:cNvSpPr txBox="1"/>
          <p:nvPr/>
        </p:nvSpPr>
        <p:spPr>
          <a:xfrm>
            <a:off x="3911894" y="4584603"/>
            <a:ext cx="668943" cy="261610"/>
          </a:xfrm>
          <a:prstGeom prst="rect">
            <a:avLst/>
          </a:prstGeom>
          <a:noFill/>
        </p:spPr>
        <p:txBody>
          <a:bodyPr wrap="square" rtlCol="0">
            <a:spAutoFit/>
          </a:bodyPr>
          <a:lstStyle/>
          <a:p>
            <a:pPr algn="l"/>
            <a:r>
              <a:rPr kumimoji="1" lang="ja-JP" altLang="en-US" sz="1050" dirty="0"/>
              <a:t>入力層</a:t>
            </a:r>
            <a:endParaRPr kumimoji="1" lang="ja-JP" altLang="en-US" sz="1100" dirty="0"/>
          </a:p>
        </p:txBody>
      </p:sp>
      <p:sp>
        <p:nvSpPr>
          <p:cNvPr id="125" name="テキスト ボックス 124">
            <a:extLst>
              <a:ext uri="{FF2B5EF4-FFF2-40B4-BE49-F238E27FC236}">
                <a16:creationId xmlns:a16="http://schemas.microsoft.com/office/drawing/2014/main" id="{86678526-F576-45A8-9B49-8366FAC041C5}"/>
              </a:ext>
            </a:extLst>
          </p:cNvPr>
          <p:cNvSpPr txBox="1"/>
          <p:nvPr/>
        </p:nvSpPr>
        <p:spPr>
          <a:xfrm>
            <a:off x="7101218" y="4569363"/>
            <a:ext cx="668943" cy="253916"/>
          </a:xfrm>
          <a:prstGeom prst="rect">
            <a:avLst/>
          </a:prstGeom>
          <a:noFill/>
        </p:spPr>
        <p:txBody>
          <a:bodyPr wrap="square" rtlCol="0">
            <a:spAutoFit/>
          </a:bodyPr>
          <a:lstStyle/>
          <a:p>
            <a:pPr algn="l"/>
            <a:r>
              <a:rPr kumimoji="1" lang="ja-JP" altLang="en-US" sz="1050" dirty="0"/>
              <a:t>出力層</a:t>
            </a:r>
            <a:endParaRPr kumimoji="1" lang="ja-JP" altLang="en-US" sz="1100" dirty="0"/>
          </a:p>
        </p:txBody>
      </p:sp>
      <p:sp>
        <p:nvSpPr>
          <p:cNvPr id="126" name="左大かっこ 125">
            <a:extLst>
              <a:ext uri="{FF2B5EF4-FFF2-40B4-BE49-F238E27FC236}">
                <a16:creationId xmlns:a16="http://schemas.microsoft.com/office/drawing/2014/main" id="{8F495217-B862-467B-BC8D-CB8A6D2AC544}"/>
              </a:ext>
            </a:extLst>
          </p:cNvPr>
          <p:cNvSpPr/>
          <p:nvPr/>
        </p:nvSpPr>
        <p:spPr>
          <a:xfrm rot="16200000">
            <a:off x="5716920" y="3645472"/>
            <a:ext cx="111937" cy="2020230"/>
          </a:xfrm>
          <a:prstGeom prst="leftBracket">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7" name="テキスト ボックス 126">
            <a:extLst>
              <a:ext uri="{FF2B5EF4-FFF2-40B4-BE49-F238E27FC236}">
                <a16:creationId xmlns:a16="http://schemas.microsoft.com/office/drawing/2014/main" id="{3A3DFFB1-7727-4C82-B78F-6E8764A2DB38}"/>
              </a:ext>
            </a:extLst>
          </p:cNvPr>
          <p:cNvSpPr txBox="1"/>
          <p:nvPr/>
        </p:nvSpPr>
        <p:spPr>
          <a:xfrm>
            <a:off x="5547522" y="4596522"/>
            <a:ext cx="668943" cy="253916"/>
          </a:xfrm>
          <a:prstGeom prst="rect">
            <a:avLst/>
          </a:prstGeom>
          <a:solidFill>
            <a:schemeClr val="bg1"/>
          </a:solidFill>
        </p:spPr>
        <p:txBody>
          <a:bodyPr wrap="square" rtlCol="0">
            <a:spAutoFit/>
          </a:bodyPr>
          <a:lstStyle/>
          <a:p>
            <a:pPr algn="l"/>
            <a:r>
              <a:rPr kumimoji="1" lang="ja-JP" altLang="en-US" sz="1050" dirty="0"/>
              <a:t>中間層</a:t>
            </a:r>
            <a:endParaRPr kumimoji="1" lang="ja-JP" altLang="en-US" sz="1100" dirty="0"/>
          </a:p>
        </p:txBody>
      </p:sp>
      <mc:AlternateContent xmlns:mc="http://schemas.openxmlformats.org/markup-compatibility/2006" xmlns:a14="http://schemas.microsoft.com/office/drawing/2010/main">
        <mc:Choice Requires="a14">
          <p:sp>
            <p:nvSpPr>
              <p:cNvPr id="129" name="正方形/長方形 128">
                <a:extLst>
                  <a:ext uri="{FF2B5EF4-FFF2-40B4-BE49-F238E27FC236}">
                    <a16:creationId xmlns:a16="http://schemas.microsoft.com/office/drawing/2014/main" id="{CA7B6FAE-EBA8-48E3-A9DE-573CAC52B2C0}"/>
                  </a:ext>
                </a:extLst>
              </p:cNvPr>
              <p:cNvSpPr/>
              <p:nvPr/>
            </p:nvSpPr>
            <p:spPr>
              <a:xfrm>
                <a:off x="4048334" y="2561496"/>
                <a:ext cx="37555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pt-BR" altLang="ja-JP" sz="1200" i="1">
                              <a:solidFill>
                                <a:schemeClr val="bg1"/>
                              </a:solidFill>
                              <a:latin typeface="Cambria Math" panose="02040503050406030204" pitchFamily="18" charset="0"/>
                            </a:rPr>
                            <m:t>0</m:t>
                          </m:r>
                        </m:sub>
                      </m:sSub>
                    </m:oMath>
                  </m:oMathPara>
                </a14:m>
                <a:endParaRPr lang="ja-JP" altLang="en-US" dirty="0">
                  <a:solidFill>
                    <a:schemeClr val="bg1"/>
                  </a:solidFill>
                </a:endParaRPr>
              </a:p>
            </p:txBody>
          </p:sp>
        </mc:Choice>
        <mc:Fallback xmlns="">
          <p:sp>
            <p:nvSpPr>
              <p:cNvPr id="129" name="正方形/長方形 128">
                <a:extLst>
                  <a:ext uri="{FF2B5EF4-FFF2-40B4-BE49-F238E27FC236}">
                    <a16:creationId xmlns:a16="http://schemas.microsoft.com/office/drawing/2014/main" id="{CA7B6FAE-EBA8-48E3-A9DE-573CAC52B2C0}"/>
                  </a:ext>
                </a:extLst>
              </p:cNvPr>
              <p:cNvSpPr>
                <a:spLocks noRot="1" noChangeAspect="1" noMove="1" noResize="1" noEditPoints="1" noAdjustHandles="1" noChangeArrowheads="1" noChangeShapeType="1" noTextEdit="1"/>
              </p:cNvSpPr>
              <p:nvPr/>
            </p:nvSpPr>
            <p:spPr>
              <a:xfrm>
                <a:off x="4048334" y="2561496"/>
                <a:ext cx="375551"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正方形/長方形 129">
                <a:extLst>
                  <a:ext uri="{FF2B5EF4-FFF2-40B4-BE49-F238E27FC236}">
                    <a16:creationId xmlns:a16="http://schemas.microsoft.com/office/drawing/2014/main" id="{240FA32E-00C5-4C45-A930-2D6D16F69C4A}"/>
                  </a:ext>
                </a:extLst>
              </p:cNvPr>
              <p:cNvSpPr/>
              <p:nvPr/>
            </p:nvSpPr>
            <p:spPr>
              <a:xfrm>
                <a:off x="4056225" y="2871609"/>
                <a:ext cx="37196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1</m:t>
                          </m:r>
                        </m:sub>
                      </m:sSub>
                    </m:oMath>
                  </m:oMathPara>
                </a14:m>
                <a:endParaRPr lang="ja-JP" altLang="en-US" dirty="0">
                  <a:solidFill>
                    <a:schemeClr val="bg1"/>
                  </a:solidFill>
                </a:endParaRPr>
              </a:p>
            </p:txBody>
          </p:sp>
        </mc:Choice>
        <mc:Fallback xmlns="">
          <p:sp>
            <p:nvSpPr>
              <p:cNvPr id="130" name="正方形/長方形 129">
                <a:extLst>
                  <a:ext uri="{FF2B5EF4-FFF2-40B4-BE49-F238E27FC236}">
                    <a16:creationId xmlns:a16="http://schemas.microsoft.com/office/drawing/2014/main" id="{240FA32E-00C5-4C45-A930-2D6D16F69C4A}"/>
                  </a:ext>
                </a:extLst>
              </p:cNvPr>
              <p:cNvSpPr>
                <a:spLocks noRot="1" noChangeAspect="1" noMove="1" noResize="1" noEditPoints="1" noAdjustHandles="1" noChangeArrowheads="1" noChangeShapeType="1" noTextEdit="1"/>
              </p:cNvSpPr>
              <p:nvPr/>
            </p:nvSpPr>
            <p:spPr>
              <a:xfrm>
                <a:off x="4056225" y="2871609"/>
                <a:ext cx="371961"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1" name="正方形/長方形 130">
                <a:extLst>
                  <a:ext uri="{FF2B5EF4-FFF2-40B4-BE49-F238E27FC236}">
                    <a16:creationId xmlns:a16="http://schemas.microsoft.com/office/drawing/2014/main" id="{FDE397F9-8662-42C8-9046-2D1EF639B899}"/>
                  </a:ext>
                </a:extLst>
              </p:cNvPr>
              <p:cNvSpPr/>
              <p:nvPr/>
            </p:nvSpPr>
            <p:spPr>
              <a:xfrm>
                <a:off x="4056225" y="3145180"/>
                <a:ext cx="375552"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2</m:t>
                          </m:r>
                        </m:sub>
                      </m:sSub>
                    </m:oMath>
                  </m:oMathPara>
                </a14:m>
                <a:endParaRPr lang="ja-JP" altLang="en-US" dirty="0">
                  <a:solidFill>
                    <a:schemeClr val="bg1"/>
                  </a:solidFill>
                </a:endParaRPr>
              </a:p>
            </p:txBody>
          </p:sp>
        </mc:Choice>
        <mc:Fallback xmlns="">
          <p:sp>
            <p:nvSpPr>
              <p:cNvPr id="131" name="正方形/長方形 130">
                <a:extLst>
                  <a:ext uri="{FF2B5EF4-FFF2-40B4-BE49-F238E27FC236}">
                    <a16:creationId xmlns:a16="http://schemas.microsoft.com/office/drawing/2014/main" id="{FDE397F9-8662-42C8-9046-2D1EF639B899}"/>
                  </a:ext>
                </a:extLst>
              </p:cNvPr>
              <p:cNvSpPr>
                <a:spLocks noRot="1" noChangeAspect="1" noMove="1" noResize="1" noEditPoints="1" noAdjustHandles="1" noChangeArrowheads="1" noChangeShapeType="1" noTextEdit="1"/>
              </p:cNvSpPr>
              <p:nvPr/>
            </p:nvSpPr>
            <p:spPr>
              <a:xfrm>
                <a:off x="4056225" y="3145180"/>
                <a:ext cx="375552" cy="27699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正方形/長方形 131">
                <a:extLst>
                  <a:ext uri="{FF2B5EF4-FFF2-40B4-BE49-F238E27FC236}">
                    <a16:creationId xmlns:a16="http://schemas.microsoft.com/office/drawing/2014/main" id="{4034E535-CA8F-4BBB-A54A-638F80AB745A}"/>
                  </a:ext>
                </a:extLst>
              </p:cNvPr>
              <p:cNvSpPr/>
              <p:nvPr/>
            </p:nvSpPr>
            <p:spPr>
              <a:xfrm>
                <a:off x="4056225" y="3728864"/>
                <a:ext cx="38549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i="1">
                              <a:solidFill>
                                <a:schemeClr val="bg1"/>
                              </a:solidFill>
                              <a:latin typeface="Cambria Math" panose="02040503050406030204" pitchFamily="18" charset="0"/>
                            </a:rPr>
                            <m:t>𝑥</m:t>
                          </m:r>
                        </m:e>
                        <m:sub>
                          <m:r>
                            <a:rPr kumimoji="1" lang="en-US" altLang="ja-JP" sz="1200" b="0" i="1" smtClean="0">
                              <a:solidFill>
                                <a:schemeClr val="bg1"/>
                              </a:solidFill>
                              <a:latin typeface="Cambria Math" panose="02040503050406030204" pitchFamily="18" charset="0"/>
                            </a:rPr>
                            <m:t>𝑛</m:t>
                          </m:r>
                        </m:sub>
                      </m:sSub>
                    </m:oMath>
                  </m:oMathPara>
                </a14:m>
                <a:endParaRPr lang="ja-JP" altLang="en-US" dirty="0">
                  <a:solidFill>
                    <a:schemeClr val="bg1"/>
                  </a:solidFill>
                </a:endParaRPr>
              </a:p>
            </p:txBody>
          </p:sp>
        </mc:Choice>
        <mc:Fallback xmlns="">
          <p:sp>
            <p:nvSpPr>
              <p:cNvPr id="132" name="正方形/長方形 131">
                <a:extLst>
                  <a:ext uri="{FF2B5EF4-FFF2-40B4-BE49-F238E27FC236}">
                    <a16:creationId xmlns:a16="http://schemas.microsoft.com/office/drawing/2014/main" id="{4034E535-CA8F-4BBB-A54A-638F80AB745A}"/>
                  </a:ext>
                </a:extLst>
              </p:cNvPr>
              <p:cNvSpPr>
                <a:spLocks noRot="1" noChangeAspect="1" noMove="1" noResize="1" noEditPoints="1" noAdjustHandles="1" noChangeArrowheads="1" noChangeShapeType="1" noTextEdit="1"/>
              </p:cNvSpPr>
              <p:nvPr/>
            </p:nvSpPr>
            <p:spPr>
              <a:xfrm>
                <a:off x="4056225" y="3728864"/>
                <a:ext cx="385490"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正方形/長方形 132">
                <a:extLst>
                  <a:ext uri="{FF2B5EF4-FFF2-40B4-BE49-F238E27FC236}">
                    <a16:creationId xmlns:a16="http://schemas.microsoft.com/office/drawing/2014/main" id="{16FFB62E-B670-401F-9CE6-4FD0DAB8CDEB}"/>
                  </a:ext>
                </a:extLst>
              </p:cNvPr>
              <p:cNvSpPr/>
              <p:nvPr/>
            </p:nvSpPr>
            <p:spPr>
              <a:xfrm>
                <a:off x="4348898" y="2562260"/>
                <a:ext cx="532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b="1" i="1" smtClean="0">
                              <a:solidFill>
                                <a:schemeClr val="accent5"/>
                              </a:solidFill>
                              <a:latin typeface="Cambria Math" panose="02040503050406030204" pitchFamily="18" charset="0"/>
                            </a:rPr>
                          </m:ctrlPr>
                        </m:sSubPr>
                        <m:e>
                          <m:r>
                            <a:rPr kumimoji="1" lang="en-US" altLang="ja-JP" b="1" i="1">
                              <a:solidFill>
                                <a:schemeClr val="accent5"/>
                              </a:solidFill>
                              <a:latin typeface="Cambria Math" panose="02040503050406030204" pitchFamily="18" charset="0"/>
                            </a:rPr>
                            <m:t>𝒘</m:t>
                          </m:r>
                        </m:e>
                        <m:sub>
                          <m:r>
                            <a:rPr kumimoji="1" lang="en-US" altLang="ja-JP" b="1" i="1" smtClean="0">
                              <a:solidFill>
                                <a:schemeClr val="accent5"/>
                              </a:solidFill>
                              <a:latin typeface="Cambria Math" panose="02040503050406030204" pitchFamily="18" charset="0"/>
                            </a:rPr>
                            <m:t>𝟎</m:t>
                          </m:r>
                        </m:sub>
                      </m:sSub>
                    </m:oMath>
                  </m:oMathPara>
                </a14:m>
                <a:endParaRPr lang="ja-JP" altLang="en-US" sz="2800" b="1" dirty="0">
                  <a:solidFill>
                    <a:schemeClr val="accent5"/>
                  </a:solidFill>
                </a:endParaRPr>
              </a:p>
            </p:txBody>
          </p:sp>
        </mc:Choice>
        <mc:Fallback xmlns="">
          <p:sp>
            <p:nvSpPr>
              <p:cNvPr id="133" name="正方形/長方形 132">
                <a:extLst>
                  <a:ext uri="{FF2B5EF4-FFF2-40B4-BE49-F238E27FC236}">
                    <a16:creationId xmlns:a16="http://schemas.microsoft.com/office/drawing/2014/main" id="{16FFB62E-B670-401F-9CE6-4FD0DAB8CDEB}"/>
                  </a:ext>
                </a:extLst>
              </p:cNvPr>
              <p:cNvSpPr>
                <a:spLocks noRot="1" noChangeAspect="1" noMove="1" noResize="1" noEditPoints="1" noAdjustHandles="1" noChangeArrowheads="1" noChangeShapeType="1" noTextEdit="1"/>
              </p:cNvSpPr>
              <p:nvPr/>
            </p:nvSpPr>
            <p:spPr>
              <a:xfrm>
                <a:off x="4348898" y="2562260"/>
                <a:ext cx="532453" cy="369332"/>
              </a:xfrm>
              <a:prstGeom prst="rect">
                <a:avLst/>
              </a:prstGeom>
              <a:blipFill>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正方形/長方形 133">
                <a:extLst>
                  <a:ext uri="{FF2B5EF4-FFF2-40B4-BE49-F238E27FC236}">
                    <a16:creationId xmlns:a16="http://schemas.microsoft.com/office/drawing/2014/main" id="{A7E9B1ED-A857-48DB-9663-CC0A8FF02139}"/>
                  </a:ext>
                </a:extLst>
              </p:cNvPr>
              <p:cNvSpPr/>
              <p:nvPr/>
            </p:nvSpPr>
            <p:spPr>
              <a:xfrm>
                <a:off x="4350415" y="2865532"/>
                <a:ext cx="532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b="1" i="1" smtClean="0">
                              <a:solidFill>
                                <a:schemeClr val="accent5"/>
                              </a:solidFill>
                              <a:latin typeface="Cambria Math" panose="02040503050406030204" pitchFamily="18" charset="0"/>
                            </a:rPr>
                          </m:ctrlPr>
                        </m:sSubPr>
                        <m:e>
                          <m:r>
                            <a:rPr kumimoji="1" lang="en-US" altLang="ja-JP" b="1" i="1">
                              <a:solidFill>
                                <a:schemeClr val="accent5"/>
                              </a:solidFill>
                              <a:latin typeface="Cambria Math" panose="02040503050406030204" pitchFamily="18" charset="0"/>
                            </a:rPr>
                            <m:t>𝒘</m:t>
                          </m:r>
                        </m:e>
                        <m:sub>
                          <m:r>
                            <a:rPr kumimoji="1" lang="en-US" altLang="ja-JP" b="1" i="1" smtClean="0">
                              <a:solidFill>
                                <a:schemeClr val="accent5"/>
                              </a:solidFill>
                              <a:latin typeface="Cambria Math" panose="02040503050406030204" pitchFamily="18" charset="0"/>
                            </a:rPr>
                            <m:t>𝟏</m:t>
                          </m:r>
                        </m:sub>
                      </m:sSub>
                    </m:oMath>
                  </m:oMathPara>
                </a14:m>
                <a:endParaRPr lang="ja-JP" altLang="en-US" sz="2800" b="1" dirty="0">
                  <a:solidFill>
                    <a:schemeClr val="accent5"/>
                  </a:solidFill>
                </a:endParaRPr>
              </a:p>
            </p:txBody>
          </p:sp>
        </mc:Choice>
        <mc:Fallback xmlns="">
          <p:sp>
            <p:nvSpPr>
              <p:cNvPr id="134" name="正方形/長方形 133">
                <a:extLst>
                  <a:ext uri="{FF2B5EF4-FFF2-40B4-BE49-F238E27FC236}">
                    <a16:creationId xmlns:a16="http://schemas.microsoft.com/office/drawing/2014/main" id="{A7E9B1ED-A857-48DB-9663-CC0A8FF02139}"/>
                  </a:ext>
                </a:extLst>
              </p:cNvPr>
              <p:cNvSpPr>
                <a:spLocks noRot="1" noChangeAspect="1" noMove="1" noResize="1" noEditPoints="1" noAdjustHandles="1" noChangeArrowheads="1" noChangeShapeType="1" noTextEdit="1"/>
              </p:cNvSpPr>
              <p:nvPr/>
            </p:nvSpPr>
            <p:spPr>
              <a:xfrm>
                <a:off x="4350415" y="2865532"/>
                <a:ext cx="532453" cy="369332"/>
              </a:xfrm>
              <a:prstGeom prst="rect">
                <a:avLst/>
              </a:prstGeom>
              <a:blipFill>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正方形/長方形 134">
                <a:extLst>
                  <a:ext uri="{FF2B5EF4-FFF2-40B4-BE49-F238E27FC236}">
                    <a16:creationId xmlns:a16="http://schemas.microsoft.com/office/drawing/2014/main" id="{F75A7D76-84E4-4CD0-877F-4320C6F84FEC}"/>
                  </a:ext>
                </a:extLst>
              </p:cNvPr>
              <p:cNvSpPr/>
              <p:nvPr/>
            </p:nvSpPr>
            <p:spPr>
              <a:xfrm>
                <a:off x="4363114" y="3734947"/>
                <a:ext cx="5404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b="1" i="1" smtClean="0">
                              <a:solidFill>
                                <a:schemeClr val="accent5"/>
                              </a:solidFill>
                              <a:latin typeface="Cambria Math" panose="02040503050406030204" pitchFamily="18" charset="0"/>
                            </a:rPr>
                          </m:ctrlPr>
                        </m:sSubPr>
                        <m:e>
                          <m:r>
                            <a:rPr kumimoji="1" lang="en-US" altLang="ja-JP" b="1" i="1">
                              <a:solidFill>
                                <a:schemeClr val="accent5"/>
                              </a:solidFill>
                              <a:latin typeface="Cambria Math" panose="02040503050406030204" pitchFamily="18" charset="0"/>
                            </a:rPr>
                            <m:t>𝒘</m:t>
                          </m:r>
                        </m:e>
                        <m:sub>
                          <m:r>
                            <a:rPr kumimoji="1" lang="en-US" altLang="ja-JP" b="1" i="1" smtClean="0">
                              <a:solidFill>
                                <a:schemeClr val="accent5"/>
                              </a:solidFill>
                              <a:latin typeface="Cambria Math" panose="02040503050406030204" pitchFamily="18" charset="0"/>
                            </a:rPr>
                            <m:t>𝒏</m:t>
                          </m:r>
                        </m:sub>
                      </m:sSub>
                    </m:oMath>
                  </m:oMathPara>
                </a14:m>
                <a:endParaRPr lang="ja-JP" altLang="en-US" sz="2800" b="1" dirty="0">
                  <a:solidFill>
                    <a:schemeClr val="accent5"/>
                  </a:solidFill>
                </a:endParaRPr>
              </a:p>
            </p:txBody>
          </p:sp>
        </mc:Choice>
        <mc:Fallback xmlns="">
          <p:sp>
            <p:nvSpPr>
              <p:cNvPr id="135" name="正方形/長方形 134">
                <a:extLst>
                  <a:ext uri="{FF2B5EF4-FFF2-40B4-BE49-F238E27FC236}">
                    <a16:creationId xmlns:a16="http://schemas.microsoft.com/office/drawing/2014/main" id="{F75A7D76-84E4-4CD0-877F-4320C6F84FEC}"/>
                  </a:ext>
                </a:extLst>
              </p:cNvPr>
              <p:cNvSpPr>
                <a:spLocks noRot="1" noChangeAspect="1" noMove="1" noResize="1" noEditPoints="1" noAdjustHandles="1" noChangeArrowheads="1" noChangeShapeType="1" noTextEdit="1"/>
              </p:cNvSpPr>
              <p:nvPr/>
            </p:nvSpPr>
            <p:spPr>
              <a:xfrm>
                <a:off x="4363114" y="3734947"/>
                <a:ext cx="540468"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正方形/長方形 136">
                <a:extLst>
                  <a:ext uri="{FF2B5EF4-FFF2-40B4-BE49-F238E27FC236}">
                    <a16:creationId xmlns:a16="http://schemas.microsoft.com/office/drawing/2014/main" id="{97C29B45-A7F0-480F-A129-06451E3868E5}"/>
                  </a:ext>
                </a:extLst>
              </p:cNvPr>
              <p:cNvSpPr/>
              <p:nvPr/>
            </p:nvSpPr>
            <p:spPr>
              <a:xfrm>
                <a:off x="4051562" y="1805139"/>
                <a:ext cx="37375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0</m:t>
                          </m:r>
                        </m:sub>
                      </m:sSub>
                    </m:oMath>
                  </m:oMathPara>
                </a14:m>
                <a:endParaRPr lang="ja-JP" altLang="en-US" dirty="0"/>
              </a:p>
            </p:txBody>
          </p:sp>
        </mc:Choice>
        <mc:Fallback xmlns="">
          <p:sp>
            <p:nvSpPr>
              <p:cNvPr id="137" name="正方形/長方形 136">
                <a:extLst>
                  <a:ext uri="{FF2B5EF4-FFF2-40B4-BE49-F238E27FC236}">
                    <a16:creationId xmlns:a16="http://schemas.microsoft.com/office/drawing/2014/main" id="{97C29B45-A7F0-480F-A129-06451E3868E5}"/>
                  </a:ext>
                </a:extLst>
              </p:cNvPr>
              <p:cNvSpPr>
                <a:spLocks noRot="1" noChangeAspect="1" noMove="1" noResize="1" noEditPoints="1" noAdjustHandles="1" noChangeArrowheads="1" noChangeShapeType="1" noTextEdit="1"/>
              </p:cNvSpPr>
              <p:nvPr/>
            </p:nvSpPr>
            <p:spPr>
              <a:xfrm>
                <a:off x="4051562" y="1805139"/>
                <a:ext cx="373756" cy="276999"/>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正方形/長方形 137">
                <a:extLst>
                  <a:ext uri="{FF2B5EF4-FFF2-40B4-BE49-F238E27FC236}">
                    <a16:creationId xmlns:a16="http://schemas.microsoft.com/office/drawing/2014/main" id="{095766A3-D0E0-4EAF-AB18-1C725004ACF2}"/>
                  </a:ext>
                </a:extLst>
              </p:cNvPr>
              <p:cNvSpPr/>
              <p:nvPr/>
            </p:nvSpPr>
            <p:spPr>
              <a:xfrm>
                <a:off x="4834597" y="1808617"/>
                <a:ext cx="3701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m:t>
                          </m:r>
                        </m:sub>
                      </m:sSub>
                    </m:oMath>
                  </m:oMathPara>
                </a14:m>
                <a:endParaRPr lang="ja-JP" altLang="en-US" dirty="0"/>
              </a:p>
            </p:txBody>
          </p:sp>
        </mc:Choice>
        <mc:Fallback xmlns="">
          <p:sp>
            <p:nvSpPr>
              <p:cNvPr id="138" name="正方形/長方形 137">
                <a:extLst>
                  <a:ext uri="{FF2B5EF4-FFF2-40B4-BE49-F238E27FC236}">
                    <a16:creationId xmlns:a16="http://schemas.microsoft.com/office/drawing/2014/main" id="{095766A3-D0E0-4EAF-AB18-1C725004ACF2}"/>
                  </a:ext>
                </a:extLst>
              </p:cNvPr>
              <p:cNvSpPr>
                <a:spLocks noRot="1" noChangeAspect="1" noMove="1" noResize="1" noEditPoints="1" noAdjustHandles="1" noChangeArrowheads="1" noChangeShapeType="1" noTextEdit="1"/>
              </p:cNvSpPr>
              <p:nvPr/>
            </p:nvSpPr>
            <p:spPr>
              <a:xfrm>
                <a:off x="4834597" y="1808617"/>
                <a:ext cx="370166" cy="276999"/>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正方形/長方形 138">
                <a:extLst>
                  <a:ext uri="{FF2B5EF4-FFF2-40B4-BE49-F238E27FC236}">
                    <a16:creationId xmlns:a16="http://schemas.microsoft.com/office/drawing/2014/main" id="{071878F0-E630-433B-AFA2-03FA77AF823B}"/>
                  </a:ext>
                </a:extLst>
              </p:cNvPr>
              <p:cNvSpPr/>
              <p:nvPr/>
            </p:nvSpPr>
            <p:spPr>
              <a:xfrm>
                <a:off x="5572783" y="1798000"/>
                <a:ext cx="3737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m:t>
                          </m:r>
                        </m:sub>
                      </m:sSub>
                    </m:oMath>
                  </m:oMathPara>
                </a14:m>
                <a:endParaRPr lang="ja-JP" altLang="en-US" dirty="0"/>
              </a:p>
            </p:txBody>
          </p:sp>
        </mc:Choice>
        <mc:Fallback xmlns="">
          <p:sp>
            <p:nvSpPr>
              <p:cNvPr id="139" name="正方形/長方形 138">
                <a:extLst>
                  <a:ext uri="{FF2B5EF4-FFF2-40B4-BE49-F238E27FC236}">
                    <a16:creationId xmlns:a16="http://schemas.microsoft.com/office/drawing/2014/main" id="{071878F0-E630-433B-AFA2-03FA77AF823B}"/>
                  </a:ext>
                </a:extLst>
              </p:cNvPr>
              <p:cNvSpPr>
                <a:spLocks noRot="1" noChangeAspect="1" noMove="1" noResize="1" noEditPoints="1" noAdjustHandles="1" noChangeArrowheads="1" noChangeShapeType="1" noTextEdit="1"/>
              </p:cNvSpPr>
              <p:nvPr/>
            </p:nvSpPr>
            <p:spPr>
              <a:xfrm>
                <a:off x="5572783" y="1798000"/>
                <a:ext cx="373757" cy="276999"/>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正方形/長方形 139">
                <a:extLst>
                  <a:ext uri="{FF2B5EF4-FFF2-40B4-BE49-F238E27FC236}">
                    <a16:creationId xmlns:a16="http://schemas.microsoft.com/office/drawing/2014/main" id="{B06A80D5-3062-47C3-BCE7-3965E7850CDF}"/>
                  </a:ext>
                </a:extLst>
              </p:cNvPr>
              <p:cNvSpPr/>
              <p:nvPr/>
            </p:nvSpPr>
            <p:spPr>
              <a:xfrm>
                <a:off x="6418773" y="1788947"/>
                <a:ext cx="3737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3</m:t>
                          </m:r>
                        </m:sub>
                      </m:sSub>
                    </m:oMath>
                  </m:oMathPara>
                </a14:m>
                <a:endParaRPr lang="ja-JP" altLang="en-US" dirty="0"/>
              </a:p>
            </p:txBody>
          </p:sp>
        </mc:Choice>
        <mc:Fallback xmlns="">
          <p:sp>
            <p:nvSpPr>
              <p:cNvPr id="140" name="正方形/長方形 139">
                <a:extLst>
                  <a:ext uri="{FF2B5EF4-FFF2-40B4-BE49-F238E27FC236}">
                    <a16:creationId xmlns:a16="http://schemas.microsoft.com/office/drawing/2014/main" id="{B06A80D5-3062-47C3-BCE7-3965E7850CDF}"/>
                  </a:ext>
                </a:extLst>
              </p:cNvPr>
              <p:cNvSpPr>
                <a:spLocks noRot="1" noChangeAspect="1" noMove="1" noResize="1" noEditPoints="1" noAdjustHandles="1" noChangeArrowheads="1" noChangeShapeType="1" noTextEdit="1"/>
              </p:cNvSpPr>
              <p:nvPr/>
            </p:nvSpPr>
            <p:spPr>
              <a:xfrm>
                <a:off x="6418773" y="1788947"/>
                <a:ext cx="373757" cy="276999"/>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1" name="正方形/長方形 140">
                <a:extLst>
                  <a:ext uri="{FF2B5EF4-FFF2-40B4-BE49-F238E27FC236}">
                    <a16:creationId xmlns:a16="http://schemas.microsoft.com/office/drawing/2014/main" id="{6039E639-F6A3-4EC7-ABBD-168A38473AC5}"/>
                  </a:ext>
                </a:extLst>
              </p:cNvPr>
              <p:cNvSpPr/>
              <p:nvPr/>
            </p:nvSpPr>
            <p:spPr>
              <a:xfrm>
                <a:off x="7183702" y="1799564"/>
                <a:ext cx="38369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𝑛</m:t>
                          </m:r>
                        </m:sub>
                      </m:sSub>
                    </m:oMath>
                  </m:oMathPara>
                </a14:m>
                <a:endParaRPr lang="ja-JP" altLang="en-US" dirty="0"/>
              </a:p>
            </p:txBody>
          </p:sp>
        </mc:Choice>
        <mc:Fallback xmlns="">
          <p:sp>
            <p:nvSpPr>
              <p:cNvPr id="141" name="正方形/長方形 140">
                <a:extLst>
                  <a:ext uri="{FF2B5EF4-FFF2-40B4-BE49-F238E27FC236}">
                    <a16:creationId xmlns:a16="http://schemas.microsoft.com/office/drawing/2014/main" id="{6039E639-F6A3-4EC7-ABBD-168A38473AC5}"/>
                  </a:ext>
                </a:extLst>
              </p:cNvPr>
              <p:cNvSpPr>
                <a:spLocks noRot="1" noChangeAspect="1" noMove="1" noResize="1" noEditPoints="1" noAdjustHandles="1" noChangeArrowheads="1" noChangeShapeType="1" noTextEdit="1"/>
              </p:cNvSpPr>
              <p:nvPr/>
            </p:nvSpPr>
            <p:spPr>
              <a:xfrm>
                <a:off x="7183702" y="1799564"/>
                <a:ext cx="383695" cy="276999"/>
              </a:xfrm>
              <a:prstGeom prst="rect">
                <a:avLst/>
              </a:prstGeom>
              <a:blipFill>
                <a:blip r:embed="rId13"/>
                <a:stretch>
                  <a:fillRect/>
                </a:stretch>
              </a:blipFill>
            </p:spPr>
            <p:txBody>
              <a:bodyPr/>
              <a:lstStyle/>
              <a:p>
                <a:r>
                  <a:rPr lang="ja-JP" altLang="en-US">
                    <a:noFill/>
                  </a:rPr>
                  <a:t> </a:t>
                </a:r>
              </a:p>
            </p:txBody>
          </p:sp>
        </mc:Fallback>
      </mc:AlternateContent>
      <p:sp>
        <p:nvSpPr>
          <p:cNvPr id="145" name="テキスト ボックス 144">
            <a:extLst>
              <a:ext uri="{FF2B5EF4-FFF2-40B4-BE49-F238E27FC236}">
                <a16:creationId xmlns:a16="http://schemas.microsoft.com/office/drawing/2014/main" id="{5B8136F2-78A8-45E5-96C5-73E73EE4DEA0}"/>
              </a:ext>
            </a:extLst>
          </p:cNvPr>
          <p:cNvSpPr txBox="1"/>
          <p:nvPr/>
        </p:nvSpPr>
        <p:spPr>
          <a:xfrm>
            <a:off x="1754675" y="1815094"/>
            <a:ext cx="1417902" cy="523220"/>
          </a:xfrm>
          <a:prstGeom prst="rect">
            <a:avLst/>
          </a:prstGeom>
          <a:noFill/>
        </p:spPr>
        <p:txBody>
          <a:bodyPr wrap="square" rtlCol="0">
            <a:spAutoFit/>
          </a:bodyPr>
          <a:lstStyle/>
          <a:p>
            <a:pPr algn="ctr"/>
            <a:r>
              <a:rPr kumimoji="1" lang="en-US" altLang="ja-JP" sz="1400" dirty="0"/>
              <a:t>Cat or Tiger ?</a:t>
            </a:r>
          </a:p>
          <a:p>
            <a:pPr algn="ctr"/>
            <a:r>
              <a:rPr kumimoji="1" lang="en-US" altLang="ja-JP" sz="1400" dirty="0"/>
              <a:t>(</a:t>
            </a:r>
            <a:r>
              <a:rPr kumimoji="1" lang="ja-JP" altLang="en-US" sz="1400" dirty="0"/>
              <a:t>分類問題</a:t>
            </a:r>
            <a:r>
              <a:rPr kumimoji="1" lang="en-US" altLang="ja-JP" sz="1400" dirty="0"/>
              <a:t>)</a:t>
            </a:r>
            <a:endParaRPr kumimoji="1" lang="ja-JP" altLang="en-US" sz="1400" dirty="0"/>
          </a:p>
        </p:txBody>
      </p:sp>
      <p:sp>
        <p:nvSpPr>
          <p:cNvPr id="146" name="正方形/長方形 145">
            <a:extLst>
              <a:ext uri="{FF2B5EF4-FFF2-40B4-BE49-F238E27FC236}">
                <a16:creationId xmlns:a16="http://schemas.microsoft.com/office/drawing/2014/main" id="{21C99DEA-1FE3-43DD-9789-17A1005D9390}"/>
              </a:ext>
            </a:extLst>
          </p:cNvPr>
          <p:cNvSpPr/>
          <p:nvPr/>
        </p:nvSpPr>
        <p:spPr>
          <a:xfrm>
            <a:off x="2081774" y="3644989"/>
            <a:ext cx="819237" cy="275035"/>
          </a:xfrm>
          <a:prstGeom prst="rect">
            <a:avLst/>
          </a:prstGeom>
        </p:spPr>
        <p:txBody>
          <a:bodyPr wrap="none">
            <a:spAutoFit/>
          </a:bodyPr>
          <a:lstStyle/>
          <a:p>
            <a:pPr algn="ctr"/>
            <a:r>
              <a:rPr kumimoji="1" lang="ja-JP" altLang="en-US" sz="1050" dirty="0"/>
              <a:t>正解ラベル</a:t>
            </a:r>
            <a:endParaRPr kumimoji="1" lang="en-US" altLang="ja-JP" sz="1050" dirty="0"/>
          </a:p>
          <a:p>
            <a:pPr algn="ctr"/>
            <a:r>
              <a:rPr kumimoji="1" lang="en-US" altLang="ja-JP" sz="1050" dirty="0"/>
              <a:t>[Cat, Tiger] = [1, 0] </a:t>
            </a:r>
            <a:endParaRPr lang="ja-JP" altLang="en-US" sz="1050" dirty="0"/>
          </a:p>
        </p:txBody>
      </p:sp>
      <p:grpSp>
        <p:nvGrpSpPr>
          <p:cNvPr id="147" name="グループ化 146">
            <a:extLst>
              <a:ext uri="{FF2B5EF4-FFF2-40B4-BE49-F238E27FC236}">
                <a16:creationId xmlns:a16="http://schemas.microsoft.com/office/drawing/2014/main" id="{267D0B11-F2B5-4DFB-9087-B2269D5D17CF}"/>
              </a:ext>
            </a:extLst>
          </p:cNvPr>
          <p:cNvGrpSpPr/>
          <p:nvPr/>
        </p:nvGrpSpPr>
        <p:grpSpPr>
          <a:xfrm>
            <a:off x="1891765" y="2664928"/>
            <a:ext cx="1223291" cy="960830"/>
            <a:chOff x="831880" y="4556423"/>
            <a:chExt cx="1996753" cy="1451533"/>
          </a:xfrm>
        </p:grpSpPr>
        <p:sp>
          <p:nvSpPr>
            <p:cNvPr id="148" name="正方形/長方形 147">
              <a:extLst>
                <a:ext uri="{FF2B5EF4-FFF2-40B4-BE49-F238E27FC236}">
                  <a16:creationId xmlns:a16="http://schemas.microsoft.com/office/drawing/2014/main" id="{2D889A75-B48E-4C50-ADC9-7F3E5DDE1081}"/>
                </a:ext>
              </a:extLst>
            </p:cNvPr>
            <p:cNvSpPr/>
            <p:nvPr/>
          </p:nvSpPr>
          <p:spPr>
            <a:xfrm>
              <a:off x="1055440" y="4860787"/>
              <a:ext cx="1773193" cy="114716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49" name="正方形/長方形 148">
              <a:extLst>
                <a:ext uri="{FF2B5EF4-FFF2-40B4-BE49-F238E27FC236}">
                  <a16:creationId xmlns:a16="http://schemas.microsoft.com/office/drawing/2014/main" id="{99A64704-21D0-467F-B1F5-A367AE297499}"/>
                </a:ext>
              </a:extLst>
            </p:cNvPr>
            <p:cNvSpPr/>
            <p:nvPr/>
          </p:nvSpPr>
          <p:spPr>
            <a:xfrm>
              <a:off x="983432" y="4755494"/>
              <a:ext cx="1773193" cy="114716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50" name="正方形/長方形 149">
              <a:extLst>
                <a:ext uri="{FF2B5EF4-FFF2-40B4-BE49-F238E27FC236}">
                  <a16:creationId xmlns:a16="http://schemas.microsoft.com/office/drawing/2014/main" id="{534C9DEF-698A-40EB-846F-C215CE431E89}"/>
                </a:ext>
              </a:extLst>
            </p:cNvPr>
            <p:cNvSpPr/>
            <p:nvPr/>
          </p:nvSpPr>
          <p:spPr>
            <a:xfrm>
              <a:off x="911424" y="4653136"/>
              <a:ext cx="1773193" cy="1147169"/>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pic>
          <p:nvPicPr>
            <p:cNvPr id="151" name="Picture 6">
              <a:extLst>
                <a:ext uri="{FF2B5EF4-FFF2-40B4-BE49-F238E27FC236}">
                  <a16:creationId xmlns:a16="http://schemas.microsoft.com/office/drawing/2014/main" id="{462F60C1-A29F-424A-A4CD-52D77A2EFEAA}"/>
                </a:ext>
              </a:extLst>
            </p:cNvPr>
            <p:cNvPicPr>
              <a:picLocks noChangeAspect="1"/>
            </p:cNvPicPr>
            <p:nvPr/>
          </p:nvPicPr>
          <p:blipFill>
            <a:blip r:embed="rId14"/>
            <a:stretch>
              <a:fillRect/>
            </a:stretch>
          </p:blipFill>
          <p:spPr>
            <a:xfrm>
              <a:off x="831880" y="4556423"/>
              <a:ext cx="1773193" cy="1147169"/>
            </a:xfrm>
            <a:prstGeom prst="rect">
              <a:avLst/>
            </a:prstGeom>
            <a:solidFill>
              <a:srgbClr val="000000"/>
            </a:solidFill>
            <a:ln>
              <a:solidFill>
                <a:schemeClr val="tx1"/>
              </a:solidFill>
            </a:ln>
          </p:spPr>
        </p:pic>
      </p:grpSp>
      <p:sp>
        <p:nvSpPr>
          <p:cNvPr id="152" name="左大かっこ 151">
            <a:extLst>
              <a:ext uri="{FF2B5EF4-FFF2-40B4-BE49-F238E27FC236}">
                <a16:creationId xmlns:a16="http://schemas.microsoft.com/office/drawing/2014/main" id="{18D7C1A9-89D8-43B1-8907-F54DE71B8FE0}"/>
              </a:ext>
            </a:extLst>
          </p:cNvPr>
          <p:cNvSpPr/>
          <p:nvPr/>
        </p:nvSpPr>
        <p:spPr>
          <a:xfrm rot="5400000">
            <a:off x="2400024" y="2030752"/>
            <a:ext cx="62637" cy="108633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sz="1200"/>
          </a:p>
        </p:txBody>
      </p:sp>
      <p:sp>
        <p:nvSpPr>
          <p:cNvPr id="153" name="テキスト ボックス 152">
            <a:extLst>
              <a:ext uri="{FF2B5EF4-FFF2-40B4-BE49-F238E27FC236}">
                <a16:creationId xmlns:a16="http://schemas.microsoft.com/office/drawing/2014/main" id="{8224345D-BB7E-48FD-BE66-F1A7271483C4}"/>
              </a:ext>
            </a:extLst>
          </p:cNvPr>
          <p:cNvSpPr txBox="1"/>
          <p:nvPr/>
        </p:nvSpPr>
        <p:spPr>
          <a:xfrm>
            <a:off x="2111800" y="2384907"/>
            <a:ext cx="718163" cy="246221"/>
          </a:xfrm>
          <a:prstGeom prst="rect">
            <a:avLst/>
          </a:prstGeom>
          <a:solidFill>
            <a:schemeClr val="bg1"/>
          </a:solidFill>
        </p:spPr>
        <p:txBody>
          <a:bodyPr wrap="square" rtlCol="0">
            <a:spAutoFit/>
          </a:bodyPr>
          <a:lstStyle/>
          <a:p>
            <a:pPr algn="ctr"/>
            <a:r>
              <a:rPr kumimoji="1" lang="en-US" altLang="ja-JP" sz="1000" dirty="0"/>
              <a:t>100 pixel</a:t>
            </a:r>
            <a:endParaRPr kumimoji="1" lang="ja-JP" altLang="en-US" sz="1000" dirty="0"/>
          </a:p>
        </p:txBody>
      </p:sp>
      <p:sp>
        <p:nvSpPr>
          <p:cNvPr id="154" name="左大かっこ 153">
            <a:extLst>
              <a:ext uri="{FF2B5EF4-FFF2-40B4-BE49-F238E27FC236}">
                <a16:creationId xmlns:a16="http://schemas.microsoft.com/office/drawing/2014/main" id="{955019BF-9E44-42EA-9E38-656ED69F3806}"/>
              </a:ext>
            </a:extLst>
          </p:cNvPr>
          <p:cNvSpPr/>
          <p:nvPr/>
        </p:nvSpPr>
        <p:spPr>
          <a:xfrm>
            <a:off x="1794827" y="2664928"/>
            <a:ext cx="41580" cy="769455"/>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sz="1200"/>
          </a:p>
        </p:txBody>
      </p:sp>
      <p:sp>
        <p:nvSpPr>
          <p:cNvPr id="155" name="テキスト ボックス 154">
            <a:extLst>
              <a:ext uri="{FF2B5EF4-FFF2-40B4-BE49-F238E27FC236}">
                <a16:creationId xmlns:a16="http://schemas.microsoft.com/office/drawing/2014/main" id="{171B03A4-26CC-470A-8835-AAA67D450933}"/>
              </a:ext>
            </a:extLst>
          </p:cNvPr>
          <p:cNvSpPr txBox="1"/>
          <p:nvPr/>
        </p:nvSpPr>
        <p:spPr>
          <a:xfrm>
            <a:off x="1372055" y="2831305"/>
            <a:ext cx="486912" cy="400110"/>
          </a:xfrm>
          <a:prstGeom prst="rect">
            <a:avLst/>
          </a:prstGeom>
          <a:solidFill>
            <a:schemeClr val="bg1"/>
          </a:solidFill>
        </p:spPr>
        <p:txBody>
          <a:bodyPr wrap="square" rtlCol="0">
            <a:spAutoFit/>
          </a:bodyPr>
          <a:lstStyle/>
          <a:p>
            <a:pPr algn="ctr"/>
            <a:r>
              <a:rPr kumimoji="1" lang="en-US" altLang="ja-JP" sz="1000" dirty="0"/>
              <a:t>60</a:t>
            </a:r>
          </a:p>
          <a:p>
            <a:pPr algn="ctr"/>
            <a:r>
              <a:rPr kumimoji="1" lang="en-US" altLang="ja-JP" sz="1000" dirty="0"/>
              <a:t>pixel</a:t>
            </a:r>
            <a:endParaRPr kumimoji="1" lang="ja-JP" altLang="en-US" sz="1000" dirty="0"/>
          </a:p>
        </p:txBody>
      </p:sp>
      <p:grpSp>
        <p:nvGrpSpPr>
          <p:cNvPr id="156" name="グループ化 155">
            <a:extLst>
              <a:ext uri="{FF2B5EF4-FFF2-40B4-BE49-F238E27FC236}">
                <a16:creationId xmlns:a16="http://schemas.microsoft.com/office/drawing/2014/main" id="{0464B013-E55B-43C0-BB49-2C2F3C40EF1D}"/>
              </a:ext>
            </a:extLst>
          </p:cNvPr>
          <p:cNvGrpSpPr/>
          <p:nvPr/>
        </p:nvGrpSpPr>
        <p:grpSpPr>
          <a:xfrm>
            <a:off x="1898512" y="2671525"/>
            <a:ext cx="283168" cy="95330"/>
            <a:chOff x="925037" y="5157192"/>
            <a:chExt cx="462210" cy="144016"/>
          </a:xfrm>
        </p:grpSpPr>
        <p:sp>
          <p:nvSpPr>
            <p:cNvPr id="157" name="正方形/長方形 156">
              <a:extLst>
                <a:ext uri="{FF2B5EF4-FFF2-40B4-BE49-F238E27FC236}">
                  <a16:creationId xmlns:a16="http://schemas.microsoft.com/office/drawing/2014/main" id="{D7A8FDD3-A4D6-4F0D-B544-37DF90515149}"/>
                </a:ext>
              </a:extLst>
            </p:cNvPr>
            <p:cNvSpPr/>
            <p:nvPr/>
          </p:nvSpPr>
          <p:spPr>
            <a:xfrm>
              <a:off x="925037" y="5157192"/>
              <a:ext cx="157410" cy="144016"/>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58" name="正方形/長方形 157">
              <a:extLst>
                <a:ext uri="{FF2B5EF4-FFF2-40B4-BE49-F238E27FC236}">
                  <a16:creationId xmlns:a16="http://schemas.microsoft.com/office/drawing/2014/main" id="{09F00F21-0CB6-40F3-A9AB-42343A94F621}"/>
                </a:ext>
              </a:extLst>
            </p:cNvPr>
            <p:cNvSpPr/>
            <p:nvPr/>
          </p:nvSpPr>
          <p:spPr>
            <a:xfrm>
              <a:off x="1077437" y="5157192"/>
              <a:ext cx="157410" cy="144016"/>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sp>
          <p:nvSpPr>
            <p:cNvPr id="159" name="正方形/長方形 158">
              <a:extLst>
                <a:ext uri="{FF2B5EF4-FFF2-40B4-BE49-F238E27FC236}">
                  <a16:creationId xmlns:a16="http://schemas.microsoft.com/office/drawing/2014/main" id="{9DA058D0-58E2-4C09-8018-9F7BE3CCE738}"/>
                </a:ext>
              </a:extLst>
            </p:cNvPr>
            <p:cNvSpPr/>
            <p:nvPr/>
          </p:nvSpPr>
          <p:spPr>
            <a:xfrm>
              <a:off x="1229837" y="5157192"/>
              <a:ext cx="157410" cy="144016"/>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grpSp>
      <p:cxnSp>
        <p:nvCxnSpPr>
          <p:cNvPr id="160" name="コネクタ: 曲線 159">
            <a:extLst>
              <a:ext uri="{FF2B5EF4-FFF2-40B4-BE49-F238E27FC236}">
                <a16:creationId xmlns:a16="http://schemas.microsoft.com/office/drawing/2014/main" id="{E5E8520E-FD8D-4E9A-9056-C5D70D795ACB}"/>
              </a:ext>
            </a:extLst>
          </p:cNvPr>
          <p:cNvCxnSpPr>
            <a:cxnSpLocks/>
            <a:stCxn id="157" idx="0"/>
            <a:endCxn id="6" idx="2"/>
          </p:cNvCxnSpPr>
          <p:nvPr/>
        </p:nvCxnSpPr>
        <p:spPr>
          <a:xfrm rot="16200000" flipH="1">
            <a:off x="2997741" y="1620514"/>
            <a:ext cx="51656" cy="2153679"/>
          </a:xfrm>
          <a:prstGeom prst="curvedConnector4">
            <a:avLst>
              <a:gd name="adj1" fmla="val -626936"/>
              <a:gd name="adj2" fmla="val 78318"/>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コネクタ: 曲線 160">
            <a:extLst>
              <a:ext uri="{FF2B5EF4-FFF2-40B4-BE49-F238E27FC236}">
                <a16:creationId xmlns:a16="http://schemas.microsoft.com/office/drawing/2014/main" id="{5996898A-FCB3-4987-8E72-0DC0AB45E533}"/>
              </a:ext>
            </a:extLst>
          </p:cNvPr>
          <p:cNvCxnSpPr>
            <a:cxnSpLocks/>
            <a:stCxn id="158" idx="0"/>
            <a:endCxn id="7" idx="2"/>
          </p:cNvCxnSpPr>
          <p:nvPr/>
        </p:nvCxnSpPr>
        <p:spPr>
          <a:xfrm rot="16200000" flipH="1">
            <a:off x="2898545" y="1813076"/>
            <a:ext cx="343414" cy="2060313"/>
          </a:xfrm>
          <a:prstGeom prst="curvedConnector4">
            <a:avLst>
              <a:gd name="adj1" fmla="val -66567"/>
              <a:gd name="adj2" fmla="val 74054"/>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コネクタ: 曲線 161">
            <a:extLst>
              <a:ext uri="{FF2B5EF4-FFF2-40B4-BE49-F238E27FC236}">
                <a16:creationId xmlns:a16="http://schemas.microsoft.com/office/drawing/2014/main" id="{EBAD80E6-A98A-4BE2-9681-88B3D6FBE806}"/>
              </a:ext>
            </a:extLst>
          </p:cNvPr>
          <p:cNvCxnSpPr>
            <a:cxnSpLocks/>
            <a:stCxn id="159" idx="0"/>
            <a:endCxn id="8" idx="2"/>
          </p:cNvCxnSpPr>
          <p:nvPr/>
        </p:nvCxnSpPr>
        <p:spPr>
          <a:xfrm rot="16200000" flipH="1">
            <a:off x="2799349" y="2005638"/>
            <a:ext cx="635172" cy="1966947"/>
          </a:xfrm>
          <a:prstGeom prst="curvedConnector4">
            <a:avLst>
              <a:gd name="adj1" fmla="val -25493"/>
              <a:gd name="adj2" fmla="val 68659"/>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45A8B6F8-B1C0-4028-83C9-9D34C899D1AE}"/>
              </a:ext>
            </a:extLst>
          </p:cNvPr>
          <p:cNvSpPr txBox="1"/>
          <p:nvPr/>
        </p:nvSpPr>
        <p:spPr>
          <a:xfrm>
            <a:off x="8128099" y="2593045"/>
            <a:ext cx="576064" cy="276999"/>
          </a:xfrm>
          <a:prstGeom prst="rect">
            <a:avLst/>
          </a:prstGeom>
          <a:noFill/>
        </p:spPr>
        <p:txBody>
          <a:bodyPr wrap="square" rtlCol="0">
            <a:spAutoFit/>
          </a:bodyPr>
          <a:lstStyle/>
          <a:p>
            <a:r>
              <a:rPr kumimoji="1" lang="en-US" altLang="ja-JP" sz="1200" dirty="0"/>
              <a:t>0.8</a:t>
            </a:r>
            <a:endParaRPr kumimoji="1" lang="ja-JP" altLang="en-US" sz="1200" dirty="0"/>
          </a:p>
        </p:txBody>
      </p:sp>
      <p:sp>
        <p:nvSpPr>
          <p:cNvPr id="167" name="テキスト ボックス 166">
            <a:extLst>
              <a:ext uri="{FF2B5EF4-FFF2-40B4-BE49-F238E27FC236}">
                <a16:creationId xmlns:a16="http://schemas.microsoft.com/office/drawing/2014/main" id="{80481E67-B6E9-4A86-AF6E-F12CF588D671}"/>
              </a:ext>
            </a:extLst>
          </p:cNvPr>
          <p:cNvSpPr txBox="1"/>
          <p:nvPr/>
        </p:nvSpPr>
        <p:spPr>
          <a:xfrm>
            <a:off x="8113135" y="3581620"/>
            <a:ext cx="576064" cy="276999"/>
          </a:xfrm>
          <a:prstGeom prst="rect">
            <a:avLst/>
          </a:prstGeom>
          <a:noFill/>
        </p:spPr>
        <p:txBody>
          <a:bodyPr wrap="square" rtlCol="0">
            <a:spAutoFit/>
          </a:bodyPr>
          <a:lstStyle/>
          <a:p>
            <a:r>
              <a:rPr kumimoji="1" lang="en-US" altLang="ja-JP" sz="1200" dirty="0"/>
              <a:t>0.2</a:t>
            </a:r>
            <a:endParaRPr kumimoji="1" lang="ja-JP" altLang="en-US" sz="1200" dirty="0"/>
          </a:p>
        </p:txBody>
      </p:sp>
      <p:sp>
        <p:nvSpPr>
          <p:cNvPr id="168" name="正方形/長方形 167">
            <a:extLst>
              <a:ext uri="{FF2B5EF4-FFF2-40B4-BE49-F238E27FC236}">
                <a16:creationId xmlns:a16="http://schemas.microsoft.com/office/drawing/2014/main" id="{833CB2AB-B33A-4486-8E72-7AE702B38C97}"/>
              </a:ext>
            </a:extLst>
          </p:cNvPr>
          <p:cNvSpPr/>
          <p:nvPr/>
        </p:nvSpPr>
        <p:spPr>
          <a:xfrm>
            <a:off x="8033925" y="2024437"/>
            <a:ext cx="655274" cy="1895588"/>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p>
        </p:txBody>
      </p:sp>
      <p:sp>
        <p:nvSpPr>
          <p:cNvPr id="172" name="正方形/長方形 171">
            <a:extLst>
              <a:ext uri="{FF2B5EF4-FFF2-40B4-BE49-F238E27FC236}">
                <a16:creationId xmlns:a16="http://schemas.microsoft.com/office/drawing/2014/main" id="{D13EAA29-B135-495A-AB5A-0B6C676EFC21}"/>
              </a:ext>
            </a:extLst>
          </p:cNvPr>
          <p:cNvSpPr/>
          <p:nvPr/>
        </p:nvSpPr>
        <p:spPr>
          <a:xfrm>
            <a:off x="8042205" y="2167092"/>
            <a:ext cx="646331" cy="276999"/>
          </a:xfrm>
          <a:prstGeom prst="rect">
            <a:avLst/>
          </a:prstGeom>
        </p:spPr>
        <p:txBody>
          <a:bodyPr wrap="none">
            <a:spAutoFit/>
          </a:bodyPr>
          <a:lstStyle/>
          <a:p>
            <a:pPr algn="ctr"/>
            <a:r>
              <a:rPr kumimoji="1" lang="ja-JP" altLang="en-US" sz="1200" dirty="0"/>
              <a:t>予測値</a:t>
            </a:r>
          </a:p>
        </p:txBody>
      </p:sp>
      <p:sp>
        <p:nvSpPr>
          <p:cNvPr id="169" name="正方形/長方形 168">
            <a:extLst>
              <a:ext uri="{FF2B5EF4-FFF2-40B4-BE49-F238E27FC236}">
                <a16:creationId xmlns:a16="http://schemas.microsoft.com/office/drawing/2014/main" id="{AC0C7B49-B031-4165-B164-1741FB526578}"/>
              </a:ext>
            </a:extLst>
          </p:cNvPr>
          <p:cNvSpPr/>
          <p:nvPr/>
        </p:nvSpPr>
        <p:spPr>
          <a:xfrm>
            <a:off x="9192344" y="2024437"/>
            <a:ext cx="655274" cy="189558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p>
        </p:txBody>
      </p:sp>
      <p:sp>
        <p:nvSpPr>
          <p:cNvPr id="170" name="テキスト ボックス 169">
            <a:extLst>
              <a:ext uri="{FF2B5EF4-FFF2-40B4-BE49-F238E27FC236}">
                <a16:creationId xmlns:a16="http://schemas.microsoft.com/office/drawing/2014/main" id="{139DFE5F-1206-4221-A782-14B4BD12203B}"/>
              </a:ext>
            </a:extLst>
          </p:cNvPr>
          <p:cNvSpPr txBox="1"/>
          <p:nvPr/>
        </p:nvSpPr>
        <p:spPr>
          <a:xfrm>
            <a:off x="9404746" y="2604582"/>
            <a:ext cx="576064" cy="276999"/>
          </a:xfrm>
          <a:prstGeom prst="rect">
            <a:avLst/>
          </a:prstGeom>
          <a:noFill/>
        </p:spPr>
        <p:txBody>
          <a:bodyPr wrap="square" rtlCol="0">
            <a:spAutoFit/>
          </a:bodyPr>
          <a:lstStyle/>
          <a:p>
            <a:r>
              <a:rPr kumimoji="1" lang="en-US" altLang="ja-JP" sz="1200" dirty="0"/>
              <a:t>1</a:t>
            </a:r>
            <a:endParaRPr kumimoji="1" lang="ja-JP" altLang="en-US" sz="1200" dirty="0"/>
          </a:p>
        </p:txBody>
      </p:sp>
      <p:sp>
        <p:nvSpPr>
          <p:cNvPr id="171" name="テキスト ボックス 170">
            <a:extLst>
              <a:ext uri="{FF2B5EF4-FFF2-40B4-BE49-F238E27FC236}">
                <a16:creationId xmlns:a16="http://schemas.microsoft.com/office/drawing/2014/main" id="{CB32459B-B675-4B2C-A087-DC93FD431519}"/>
              </a:ext>
            </a:extLst>
          </p:cNvPr>
          <p:cNvSpPr txBox="1"/>
          <p:nvPr/>
        </p:nvSpPr>
        <p:spPr>
          <a:xfrm>
            <a:off x="9376112" y="3590909"/>
            <a:ext cx="301702" cy="276999"/>
          </a:xfrm>
          <a:prstGeom prst="rect">
            <a:avLst/>
          </a:prstGeom>
          <a:noFill/>
        </p:spPr>
        <p:txBody>
          <a:bodyPr wrap="square" rtlCol="0">
            <a:spAutoFit/>
          </a:bodyPr>
          <a:lstStyle/>
          <a:p>
            <a:r>
              <a:rPr kumimoji="1" lang="en-US" altLang="ja-JP" sz="1200" dirty="0"/>
              <a:t>0</a:t>
            </a:r>
            <a:endParaRPr kumimoji="1" lang="ja-JP" altLang="en-US" sz="1200" dirty="0"/>
          </a:p>
        </p:txBody>
      </p:sp>
      <p:sp>
        <p:nvSpPr>
          <p:cNvPr id="173" name="正方形/長方形 172">
            <a:extLst>
              <a:ext uri="{FF2B5EF4-FFF2-40B4-BE49-F238E27FC236}">
                <a16:creationId xmlns:a16="http://schemas.microsoft.com/office/drawing/2014/main" id="{8A625BB8-82FB-495E-904A-C7F25E08A225}"/>
              </a:ext>
            </a:extLst>
          </p:cNvPr>
          <p:cNvSpPr/>
          <p:nvPr/>
        </p:nvSpPr>
        <p:spPr>
          <a:xfrm>
            <a:off x="9196815" y="2084517"/>
            <a:ext cx="646331" cy="461665"/>
          </a:xfrm>
          <a:prstGeom prst="rect">
            <a:avLst/>
          </a:prstGeom>
        </p:spPr>
        <p:txBody>
          <a:bodyPr wrap="none">
            <a:spAutoFit/>
          </a:bodyPr>
          <a:lstStyle/>
          <a:p>
            <a:pPr algn="ctr"/>
            <a:r>
              <a:rPr kumimoji="1" lang="ja-JP" altLang="en-US" sz="1200" dirty="0"/>
              <a:t>正解</a:t>
            </a:r>
            <a:endParaRPr kumimoji="1" lang="en-US" altLang="ja-JP" sz="1200" dirty="0"/>
          </a:p>
          <a:p>
            <a:pPr algn="ctr"/>
            <a:r>
              <a:rPr kumimoji="1" lang="ja-JP" altLang="en-US" sz="1200" dirty="0"/>
              <a:t>ラベル</a:t>
            </a:r>
          </a:p>
        </p:txBody>
      </p:sp>
      <p:sp>
        <p:nvSpPr>
          <p:cNvPr id="174" name="正方形/長方形 173">
            <a:extLst>
              <a:ext uri="{FF2B5EF4-FFF2-40B4-BE49-F238E27FC236}">
                <a16:creationId xmlns:a16="http://schemas.microsoft.com/office/drawing/2014/main" id="{8933A320-38CA-4E29-B43C-47AC18A1F6F1}"/>
              </a:ext>
            </a:extLst>
          </p:cNvPr>
          <p:cNvSpPr/>
          <p:nvPr/>
        </p:nvSpPr>
        <p:spPr>
          <a:xfrm>
            <a:off x="7556081" y="2494765"/>
            <a:ext cx="416974" cy="276999"/>
          </a:xfrm>
          <a:prstGeom prst="rect">
            <a:avLst/>
          </a:prstGeom>
        </p:spPr>
        <p:txBody>
          <a:bodyPr wrap="none">
            <a:spAutoFit/>
          </a:bodyPr>
          <a:lstStyle/>
          <a:p>
            <a:r>
              <a:rPr kumimoji="1" lang="en-US" altLang="ja-JP" sz="1200" dirty="0"/>
              <a:t>Cat</a:t>
            </a:r>
            <a:endParaRPr lang="ja-JP" altLang="en-US" sz="1200" dirty="0"/>
          </a:p>
        </p:txBody>
      </p:sp>
      <p:sp>
        <p:nvSpPr>
          <p:cNvPr id="175" name="正方形/長方形 174">
            <a:extLst>
              <a:ext uri="{FF2B5EF4-FFF2-40B4-BE49-F238E27FC236}">
                <a16:creationId xmlns:a16="http://schemas.microsoft.com/office/drawing/2014/main" id="{845D5094-735D-4554-AF43-E45A02711578}"/>
              </a:ext>
            </a:extLst>
          </p:cNvPr>
          <p:cNvSpPr/>
          <p:nvPr/>
        </p:nvSpPr>
        <p:spPr>
          <a:xfrm>
            <a:off x="7508848" y="3366721"/>
            <a:ext cx="547009" cy="276999"/>
          </a:xfrm>
          <a:prstGeom prst="rect">
            <a:avLst/>
          </a:prstGeom>
        </p:spPr>
        <p:txBody>
          <a:bodyPr wrap="none">
            <a:spAutoFit/>
          </a:bodyPr>
          <a:lstStyle/>
          <a:p>
            <a:r>
              <a:rPr kumimoji="1" lang="en-US" altLang="ja-JP" sz="1200" dirty="0"/>
              <a:t>Tiger</a:t>
            </a:r>
            <a:endParaRPr lang="ja-JP" altLang="en-US" sz="1200" dirty="0"/>
          </a:p>
        </p:txBody>
      </p:sp>
      <p:sp>
        <p:nvSpPr>
          <p:cNvPr id="182" name="正方形/長方形 181">
            <a:extLst>
              <a:ext uri="{FF2B5EF4-FFF2-40B4-BE49-F238E27FC236}">
                <a16:creationId xmlns:a16="http://schemas.microsoft.com/office/drawing/2014/main" id="{DC60E3FF-F50D-490F-9025-4316400CC7D4}"/>
              </a:ext>
            </a:extLst>
          </p:cNvPr>
          <p:cNvSpPr/>
          <p:nvPr/>
        </p:nvSpPr>
        <p:spPr>
          <a:xfrm>
            <a:off x="2879354" y="3323983"/>
            <a:ext cx="96436" cy="95330"/>
          </a:xfrm>
          <a:prstGeom prst="rect">
            <a:avLst/>
          </a:prstGeom>
          <a:no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900" dirty="0" err="1"/>
          </a:p>
        </p:txBody>
      </p:sp>
      <p:cxnSp>
        <p:nvCxnSpPr>
          <p:cNvPr id="194" name="コネクタ: 曲線 193">
            <a:extLst>
              <a:ext uri="{FF2B5EF4-FFF2-40B4-BE49-F238E27FC236}">
                <a16:creationId xmlns:a16="http://schemas.microsoft.com/office/drawing/2014/main" id="{33185C20-B147-42FF-82A3-18962960B6FF}"/>
              </a:ext>
            </a:extLst>
          </p:cNvPr>
          <p:cNvCxnSpPr>
            <a:cxnSpLocks/>
            <a:stCxn id="182" idx="2"/>
            <a:endCxn id="9" idx="2"/>
          </p:cNvCxnSpPr>
          <p:nvPr/>
        </p:nvCxnSpPr>
        <p:spPr>
          <a:xfrm rot="16200000" flipH="1">
            <a:off x="3278833" y="3068051"/>
            <a:ext cx="470315" cy="1172837"/>
          </a:xfrm>
          <a:prstGeom prst="curvedConnector2">
            <a:avLst/>
          </a:prstGeom>
          <a:ln>
            <a:solidFill>
              <a:srgbClr val="969696"/>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58C9AD7-2247-49E4-9465-E5B486F01085}"/>
              </a:ext>
            </a:extLst>
          </p:cNvPr>
          <p:cNvCxnSpPr>
            <a:cxnSpLocks/>
          </p:cNvCxnSpPr>
          <p:nvPr/>
        </p:nvCxnSpPr>
        <p:spPr>
          <a:xfrm>
            <a:off x="8361562" y="3923859"/>
            <a:ext cx="0" cy="28772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80" name="直線コネクタ 179">
            <a:extLst>
              <a:ext uri="{FF2B5EF4-FFF2-40B4-BE49-F238E27FC236}">
                <a16:creationId xmlns:a16="http://schemas.microsoft.com/office/drawing/2014/main" id="{910D302A-63C0-4DDE-AB56-BCD35051D2A5}"/>
              </a:ext>
            </a:extLst>
          </p:cNvPr>
          <p:cNvCxnSpPr>
            <a:cxnSpLocks/>
          </p:cNvCxnSpPr>
          <p:nvPr/>
        </p:nvCxnSpPr>
        <p:spPr>
          <a:xfrm>
            <a:off x="9526963" y="3919523"/>
            <a:ext cx="0" cy="28772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44" name="直線矢印コネクタ 143">
            <a:extLst>
              <a:ext uri="{FF2B5EF4-FFF2-40B4-BE49-F238E27FC236}">
                <a16:creationId xmlns:a16="http://schemas.microsoft.com/office/drawing/2014/main" id="{C0636BD5-B263-4E66-92FB-59C90ECCC20A}"/>
              </a:ext>
            </a:extLst>
          </p:cNvPr>
          <p:cNvCxnSpPr>
            <a:cxnSpLocks/>
          </p:cNvCxnSpPr>
          <p:nvPr/>
        </p:nvCxnSpPr>
        <p:spPr>
          <a:xfrm>
            <a:off x="8391642" y="4042996"/>
            <a:ext cx="112579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66" name="テキスト ボックス 165">
                <a:extLst>
                  <a:ext uri="{FF2B5EF4-FFF2-40B4-BE49-F238E27FC236}">
                    <a16:creationId xmlns:a16="http://schemas.microsoft.com/office/drawing/2014/main" id="{F6E5953F-E915-427F-B6F2-7D7F35845629}"/>
                  </a:ext>
                </a:extLst>
              </p:cNvPr>
              <p:cNvSpPr txBox="1"/>
              <p:nvPr/>
            </p:nvSpPr>
            <p:spPr>
              <a:xfrm>
                <a:off x="5025405" y="2140488"/>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66" name="テキスト ボックス 165">
                <a:extLst>
                  <a:ext uri="{FF2B5EF4-FFF2-40B4-BE49-F238E27FC236}">
                    <a16:creationId xmlns:a16="http://schemas.microsoft.com/office/drawing/2014/main" id="{F6E5953F-E915-427F-B6F2-7D7F35845629}"/>
                  </a:ext>
                </a:extLst>
              </p:cNvPr>
              <p:cNvSpPr txBox="1">
                <a:spLocks noRot="1" noChangeAspect="1" noMove="1" noResize="1" noEditPoints="1" noAdjustHandles="1" noChangeArrowheads="1" noChangeShapeType="1" noTextEdit="1"/>
              </p:cNvSpPr>
              <p:nvPr/>
            </p:nvSpPr>
            <p:spPr>
              <a:xfrm>
                <a:off x="5025405" y="2140488"/>
                <a:ext cx="668943" cy="369332"/>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4" name="テキスト ボックス 183">
                <a:extLst>
                  <a:ext uri="{FF2B5EF4-FFF2-40B4-BE49-F238E27FC236}">
                    <a16:creationId xmlns:a16="http://schemas.microsoft.com/office/drawing/2014/main" id="{01E0E140-AF36-409F-BF45-C17BC86EA926}"/>
                  </a:ext>
                </a:extLst>
              </p:cNvPr>
              <p:cNvSpPr txBox="1"/>
              <p:nvPr/>
            </p:nvSpPr>
            <p:spPr>
              <a:xfrm>
                <a:off x="5028917" y="2421216"/>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84" name="テキスト ボックス 183">
                <a:extLst>
                  <a:ext uri="{FF2B5EF4-FFF2-40B4-BE49-F238E27FC236}">
                    <a16:creationId xmlns:a16="http://schemas.microsoft.com/office/drawing/2014/main" id="{01E0E140-AF36-409F-BF45-C17BC86EA926}"/>
                  </a:ext>
                </a:extLst>
              </p:cNvPr>
              <p:cNvSpPr txBox="1">
                <a:spLocks noRot="1" noChangeAspect="1" noMove="1" noResize="1" noEditPoints="1" noAdjustHandles="1" noChangeArrowheads="1" noChangeShapeType="1" noTextEdit="1"/>
              </p:cNvSpPr>
              <p:nvPr/>
            </p:nvSpPr>
            <p:spPr>
              <a:xfrm>
                <a:off x="5028917" y="2421216"/>
                <a:ext cx="668943" cy="369332"/>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2E315FF7-9BE8-4B3F-9205-291CC2509921}"/>
                  </a:ext>
                </a:extLst>
              </p:cNvPr>
              <p:cNvSpPr txBox="1"/>
              <p:nvPr/>
            </p:nvSpPr>
            <p:spPr>
              <a:xfrm>
                <a:off x="5025405" y="2715191"/>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85" name="テキスト ボックス 184">
                <a:extLst>
                  <a:ext uri="{FF2B5EF4-FFF2-40B4-BE49-F238E27FC236}">
                    <a16:creationId xmlns:a16="http://schemas.microsoft.com/office/drawing/2014/main" id="{2E315FF7-9BE8-4B3F-9205-291CC2509921}"/>
                  </a:ext>
                </a:extLst>
              </p:cNvPr>
              <p:cNvSpPr txBox="1">
                <a:spLocks noRot="1" noChangeAspect="1" noMove="1" noResize="1" noEditPoints="1" noAdjustHandles="1" noChangeArrowheads="1" noChangeShapeType="1" noTextEdit="1"/>
              </p:cNvSpPr>
              <p:nvPr/>
            </p:nvSpPr>
            <p:spPr>
              <a:xfrm>
                <a:off x="5025405" y="2715191"/>
                <a:ext cx="668943" cy="369332"/>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6" name="テキスト ボックス 185">
                <a:extLst>
                  <a:ext uri="{FF2B5EF4-FFF2-40B4-BE49-F238E27FC236}">
                    <a16:creationId xmlns:a16="http://schemas.microsoft.com/office/drawing/2014/main" id="{79508F31-C05B-45D8-B592-471E679EDAEA}"/>
                  </a:ext>
                </a:extLst>
              </p:cNvPr>
              <p:cNvSpPr txBox="1"/>
              <p:nvPr/>
            </p:nvSpPr>
            <p:spPr>
              <a:xfrm>
                <a:off x="5034930" y="2988365"/>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86" name="テキスト ボックス 185">
                <a:extLst>
                  <a:ext uri="{FF2B5EF4-FFF2-40B4-BE49-F238E27FC236}">
                    <a16:creationId xmlns:a16="http://schemas.microsoft.com/office/drawing/2014/main" id="{79508F31-C05B-45D8-B592-471E679EDAEA}"/>
                  </a:ext>
                </a:extLst>
              </p:cNvPr>
              <p:cNvSpPr txBox="1">
                <a:spLocks noRot="1" noChangeAspect="1" noMove="1" noResize="1" noEditPoints="1" noAdjustHandles="1" noChangeArrowheads="1" noChangeShapeType="1" noTextEdit="1"/>
              </p:cNvSpPr>
              <p:nvPr/>
            </p:nvSpPr>
            <p:spPr>
              <a:xfrm>
                <a:off x="5034930" y="2988365"/>
                <a:ext cx="668943" cy="369332"/>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9" name="テキスト ボックス 188">
                <a:extLst>
                  <a:ext uri="{FF2B5EF4-FFF2-40B4-BE49-F238E27FC236}">
                    <a16:creationId xmlns:a16="http://schemas.microsoft.com/office/drawing/2014/main" id="{43D8EFA1-66FF-45AA-8FC2-ACFF33365E41}"/>
                  </a:ext>
                </a:extLst>
              </p:cNvPr>
              <p:cNvSpPr txBox="1"/>
              <p:nvPr/>
            </p:nvSpPr>
            <p:spPr>
              <a:xfrm>
                <a:off x="5038442" y="3262900"/>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89" name="テキスト ボックス 188">
                <a:extLst>
                  <a:ext uri="{FF2B5EF4-FFF2-40B4-BE49-F238E27FC236}">
                    <a16:creationId xmlns:a16="http://schemas.microsoft.com/office/drawing/2014/main" id="{43D8EFA1-66FF-45AA-8FC2-ACFF33365E41}"/>
                  </a:ext>
                </a:extLst>
              </p:cNvPr>
              <p:cNvSpPr txBox="1">
                <a:spLocks noRot="1" noChangeAspect="1" noMove="1" noResize="1" noEditPoints="1" noAdjustHandles="1" noChangeArrowheads="1" noChangeShapeType="1" noTextEdit="1"/>
              </p:cNvSpPr>
              <p:nvPr/>
            </p:nvSpPr>
            <p:spPr>
              <a:xfrm>
                <a:off x="5038442" y="3262900"/>
                <a:ext cx="668943" cy="369332"/>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0" name="テキスト ボックス 189">
                <a:extLst>
                  <a:ext uri="{FF2B5EF4-FFF2-40B4-BE49-F238E27FC236}">
                    <a16:creationId xmlns:a16="http://schemas.microsoft.com/office/drawing/2014/main" id="{3C70CAE1-7DA9-45AC-A4FC-FBB142E0B0D8}"/>
                  </a:ext>
                </a:extLst>
              </p:cNvPr>
              <p:cNvSpPr txBox="1"/>
              <p:nvPr/>
            </p:nvSpPr>
            <p:spPr>
              <a:xfrm>
                <a:off x="5041954" y="3534103"/>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0" name="テキスト ボックス 189">
                <a:extLst>
                  <a:ext uri="{FF2B5EF4-FFF2-40B4-BE49-F238E27FC236}">
                    <a16:creationId xmlns:a16="http://schemas.microsoft.com/office/drawing/2014/main" id="{3C70CAE1-7DA9-45AC-A4FC-FBB142E0B0D8}"/>
                  </a:ext>
                </a:extLst>
              </p:cNvPr>
              <p:cNvSpPr txBox="1">
                <a:spLocks noRot="1" noChangeAspect="1" noMove="1" noResize="1" noEditPoints="1" noAdjustHandles="1" noChangeArrowheads="1" noChangeShapeType="1" noTextEdit="1"/>
              </p:cNvSpPr>
              <p:nvPr/>
            </p:nvSpPr>
            <p:spPr>
              <a:xfrm>
                <a:off x="5041954" y="3534103"/>
                <a:ext cx="668943" cy="369332"/>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2" name="テキスト ボックス 191">
                <a:extLst>
                  <a:ext uri="{FF2B5EF4-FFF2-40B4-BE49-F238E27FC236}">
                    <a16:creationId xmlns:a16="http://schemas.microsoft.com/office/drawing/2014/main" id="{A5A20C15-AB8F-4DEE-BF92-334EE8DA3E28}"/>
                  </a:ext>
                </a:extLst>
              </p:cNvPr>
              <p:cNvSpPr txBox="1"/>
              <p:nvPr/>
            </p:nvSpPr>
            <p:spPr>
              <a:xfrm>
                <a:off x="5057492" y="4072677"/>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2" name="テキスト ボックス 191">
                <a:extLst>
                  <a:ext uri="{FF2B5EF4-FFF2-40B4-BE49-F238E27FC236}">
                    <a16:creationId xmlns:a16="http://schemas.microsoft.com/office/drawing/2014/main" id="{A5A20C15-AB8F-4DEE-BF92-334EE8DA3E28}"/>
                  </a:ext>
                </a:extLst>
              </p:cNvPr>
              <p:cNvSpPr txBox="1">
                <a:spLocks noRot="1" noChangeAspect="1" noMove="1" noResize="1" noEditPoints="1" noAdjustHandles="1" noChangeArrowheads="1" noChangeShapeType="1" noTextEdit="1"/>
              </p:cNvSpPr>
              <p:nvPr/>
            </p:nvSpPr>
            <p:spPr>
              <a:xfrm>
                <a:off x="5057492" y="4072677"/>
                <a:ext cx="668943"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3" name="テキスト ボックス 192">
                <a:extLst>
                  <a:ext uri="{FF2B5EF4-FFF2-40B4-BE49-F238E27FC236}">
                    <a16:creationId xmlns:a16="http://schemas.microsoft.com/office/drawing/2014/main" id="{18345099-35FB-4F29-B242-E3B3D12A969F}"/>
                  </a:ext>
                </a:extLst>
              </p:cNvPr>
              <p:cNvSpPr txBox="1"/>
              <p:nvPr/>
            </p:nvSpPr>
            <p:spPr>
              <a:xfrm>
                <a:off x="5798443" y="2330158"/>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3" name="テキスト ボックス 192">
                <a:extLst>
                  <a:ext uri="{FF2B5EF4-FFF2-40B4-BE49-F238E27FC236}">
                    <a16:creationId xmlns:a16="http://schemas.microsoft.com/office/drawing/2014/main" id="{18345099-35FB-4F29-B242-E3B3D12A969F}"/>
                  </a:ext>
                </a:extLst>
              </p:cNvPr>
              <p:cNvSpPr txBox="1">
                <a:spLocks noRot="1" noChangeAspect="1" noMove="1" noResize="1" noEditPoints="1" noAdjustHandles="1" noChangeArrowheads="1" noChangeShapeType="1" noTextEdit="1"/>
              </p:cNvSpPr>
              <p:nvPr/>
            </p:nvSpPr>
            <p:spPr>
              <a:xfrm>
                <a:off x="5798443" y="2330158"/>
                <a:ext cx="668943" cy="369332"/>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5" name="テキスト ボックス 194">
                <a:extLst>
                  <a:ext uri="{FF2B5EF4-FFF2-40B4-BE49-F238E27FC236}">
                    <a16:creationId xmlns:a16="http://schemas.microsoft.com/office/drawing/2014/main" id="{C899801D-DBE9-4316-BF27-37F4F4829188}"/>
                  </a:ext>
                </a:extLst>
              </p:cNvPr>
              <p:cNvSpPr txBox="1"/>
              <p:nvPr/>
            </p:nvSpPr>
            <p:spPr>
              <a:xfrm>
                <a:off x="5801955" y="2610886"/>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5" name="テキスト ボックス 194">
                <a:extLst>
                  <a:ext uri="{FF2B5EF4-FFF2-40B4-BE49-F238E27FC236}">
                    <a16:creationId xmlns:a16="http://schemas.microsoft.com/office/drawing/2014/main" id="{C899801D-DBE9-4316-BF27-37F4F4829188}"/>
                  </a:ext>
                </a:extLst>
              </p:cNvPr>
              <p:cNvSpPr txBox="1">
                <a:spLocks noRot="1" noChangeAspect="1" noMove="1" noResize="1" noEditPoints="1" noAdjustHandles="1" noChangeArrowheads="1" noChangeShapeType="1" noTextEdit="1"/>
              </p:cNvSpPr>
              <p:nvPr/>
            </p:nvSpPr>
            <p:spPr>
              <a:xfrm>
                <a:off x="5801955" y="2610886"/>
                <a:ext cx="668943" cy="369332"/>
              </a:xfrm>
              <a:prstGeom prst="rect">
                <a:avLst/>
              </a:prstGeom>
              <a:blipFill>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6" name="テキスト ボックス 195">
                <a:extLst>
                  <a:ext uri="{FF2B5EF4-FFF2-40B4-BE49-F238E27FC236}">
                    <a16:creationId xmlns:a16="http://schemas.microsoft.com/office/drawing/2014/main" id="{17F2F5FC-BA24-4851-8903-CB5AB70D0FEA}"/>
                  </a:ext>
                </a:extLst>
              </p:cNvPr>
              <p:cNvSpPr txBox="1"/>
              <p:nvPr/>
            </p:nvSpPr>
            <p:spPr>
              <a:xfrm>
                <a:off x="5798443" y="2904861"/>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6" name="テキスト ボックス 195">
                <a:extLst>
                  <a:ext uri="{FF2B5EF4-FFF2-40B4-BE49-F238E27FC236}">
                    <a16:creationId xmlns:a16="http://schemas.microsoft.com/office/drawing/2014/main" id="{17F2F5FC-BA24-4851-8903-CB5AB70D0FEA}"/>
                  </a:ext>
                </a:extLst>
              </p:cNvPr>
              <p:cNvSpPr txBox="1">
                <a:spLocks noRot="1" noChangeAspect="1" noMove="1" noResize="1" noEditPoints="1" noAdjustHandles="1" noChangeArrowheads="1" noChangeShapeType="1" noTextEdit="1"/>
              </p:cNvSpPr>
              <p:nvPr/>
            </p:nvSpPr>
            <p:spPr>
              <a:xfrm>
                <a:off x="5798443" y="2904861"/>
                <a:ext cx="668943" cy="369332"/>
              </a:xfrm>
              <a:prstGeom prst="rect">
                <a:avLst/>
              </a:prstGeom>
              <a:blipFill>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7" name="テキスト ボックス 196">
                <a:extLst>
                  <a:ext uri="{FF2B5EF4-FFF2-40B4-BE49-F238E27FC236}">
                    <a16:creationId xmlns:a16="http://schemas.microsoft.com/office/drawing/2014/main" id="{5A00671B-B95A-4FED-A83A-96FD2A8A5E0B}"/>
                  </a:ext>
                </a:extLst>
              </p:cNvPr>
              <p:cNvSpPr txBox="1"/>
              <p:nvPr/>
            </p:nvSpPr>
            <p:spPr>
              <a:xfrm>
                <a:off x="5807968" y="3178035"/>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7" name="テキスト ボックス 196">
                <a:extLst>
                  <a:ext uri="{FF2B5EF4-FFF2-40B4-BE49-F238E27FC236}">
                    <a16:creationId xmlns:a16="http://schemas.microsoft.com/office/drawing/2014/main" id="{5A00671B-B95A-4FED-A83A-96FD2A8A5E0B}"/>
                  </a:ext>
                </a:extLst>
              </p:cNvPr>
              <p:cNvSpPr txBox="1">
                <a:spLocks noRot="1" noChangeAspect="1" noMove="1" noResize="1" noEditPoints="1" noAdjustHandles="1" noChangeArrowheads="1" noChangeShapeType="1" noTextEdit="1"/>
              </p:cNvSpPr>
              <p:nvPr/>
            </p:nvSpPr>
            <p:spPr>
              <a:xfrm>
                <a:off x="5807968" y="3178035"/>
                <a:ext cx="668943" cy="369332"/>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8" name="テキスト ボックス 197">
                <a:extLst>
                  <a:ext uri="{FF2B5EF4-FFF2-40B4-BE49-F238E27FC236}">
                    <a16:creationId xmlns:a16="http://schemas.microsoft.com/office/drawing/2014/main" id="{3E9FC1F6-EE4E-473F-B319-E03B297B7A94}"/>
                  </a:ext>
                </a:extLst>
              </p:cNvPr>
              <p:cNvSpPr txBox="1"/>
              <p:nvPr/>
            </p:nvSpPr>
            <p:spPr>
              <a:xfrm>
                <a:off x="5811480" y="3452570"/>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8" name="テキスト ボックス 197">
                <a:extLst>
                  <a:ext uri="{FF2B5EF4-FFF2-40B4-BE49-F238E27FC236}">
                    <a16:creationId xmlns:a16="http://schemas.microsoft.com/office/drawing/2014/main" id="{3E9FC1F6-EE4E-473F-B319-E03B297B7A94}"/>
                  </a:ext>
                </a:extLst>
              </p:cNvPr>
              <p:cNvSpPr txBox="1">
                <a:spLocks noRot="1" noChangeAspect="1" noMove="1" noResize="1" noEditPoints="1" noAdjustHandles="1" noChangeArrowheads="1" noChangeShapeType="1" noTextEdit="1"/>
              </p:cNvSpPr>
              <p:nvPr/>
            </p:nvSpPr>
            <p:spPr>
              <a:xfrm>
                <a:off x="5811480" y="3452570"/>
                <a:ext cx="668943" cy="369332"/>
              </a:xfrm>
              <a:prstGeom prst="rect">
                <a:avLst/>
              </a:prstGeom>
              <a:blipFill>
                <a:blip r:embed="rId2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9" name="テキスト ボックス 198">
                <a:extLst>
                  <a:ext uri="{FF2B5EF4-FFF2-40B4-BE49-F238E27FC236}">
                    <a16:creationId xmlns:a16="http://schemas.microsoft.com/office/drawing/2014/main" id="{BA8051AC-921E-4410-BEDD-46D5BA831EC2}"/>
                  </a:ext>
                </a:extLst>
              </p:cNvPr>
              <p:cNvSpPr txBox="1"/>
              <p:nvPr/>
            </p:nvSpPr>
            <p:spPr>
              <a:xfrm>
                <a:off x="5814992" y="3723773"/>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199" name="テキスト ボックス 198">
                <a:extLst>
                  <a:ext uri="{FF2B5EF4-FFF2-40B4-BE49-F238E27FC236}">
                    <a16:creationId xmlns:a16="http://schemas.microsoft.com/office/drawing/2014/main" id="{BA8051AC-921E-4410-BEDD-46D5BA831EC2}"/>
                  </a:ext>
                </a:extLst>
              </p:cNvPr>
              <p:cNvSpPr txBox="1">
                <a:spLocks noRot="1" noChangeAspect="1" noMove="1" noResize="1" noEditPoints="1" noAdjustHandles="1" noChangeArrowheads="1" noChangeShapeType="1" noTextEdit="1"/>
              </p:cNvSpPr>
              <p:nvPr/>
            </p:nvSpPr>
            <p:spPr>
              <a:xfrm>
                <a:off x="5814992" y="3723773"/>
                <a:ext cx="668943" cy="369332"/>
              </a:xfrm>
              <a:prstGeom prst="rect">
                <a:avLst/>
              </a:prstGeom>
              <a:blipFill>
                <a:blip r:embed="rId2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0" name="テキスト ボックス 199">
                <a:extLst>
                  <a:ext uri="{FF2B5EF4-FFF2-40B4-BE49-F238E27FC236}">
                    <a16:creationId xmlns:a16="http://schemas.microsoft.com/office/drawing/2014/main" id="{C478ED74-B4BA-432E-9B97-29681FA3CE93}"/>
                  </a:ext>
                </a:extLst>
              </p:cNvPr>
              <p:cNvSpPr txBox="1"/>
              <p:nvPr/>
            </p:nvSpPr>
            <p:spPr>
              <a:xfrm>
                <a:off x="6600056" y="2629686"/>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200" name="テキスト ボックス 199">
                <a:extLst>
                  <a:ext uri="{FF2B5EF4-FFF2-40B4-BE49-F238E27FC236}">
                    <a16:creationId xmlns:a16="http://schemas.microsoft.com/office/drawing/2014/main" id="{C478ED74-B4BA-432E-9B97-29681FA3CE93}"/>
                  </a:ext>
                </a:extLst>
              </p:cNvPr>
              <p:cNvSpPr txBox="1">
                <a:spLocks noRot="1" noChangeAspect="1" noMove="1" noResize="1" noEditPoints="1" noAdjustHandles="1" noChangeArrowheads="1" noChangeShapeType="1" noTextEdit="1"/>
              </p:cNvSpPr>
              <p:nvPr/>
            </p:nvSpPr>
            <p:spPr>
              <a:xfrm>
                <a:off x="6600056" y="2629686"/>
                <a:ext cx="668943" cy="369332"/>
              </a:xfrm>
              <a:prstGeom prst="rect">
                <a:avLst/>
              </a:prstGeom>
              <a:blipFill>
                <a:blip r:embed="rId2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1" name="テキスト ボックス 200">
                <a:extLst>
                  <a:ext uri="{FF2B5EF4-FFF2-40B4-BE49-F238E27FC236}">
                    <a16:creationId xmlns:a16="http://schemas.microsoft.com/office/drawing/2014/main" id="{6C639A28-234C-4861-9CE0-428D5206C25A}"/>
                  </a:ext>
                </a:extLst>
              </p:cNvPr>
              <p:cNvSpPr txBox="1"/>
              <p:nvPr/>
            </p:nvSpPr>
            <p:spPr>
              <a:xfrm>
                <a:off x="6603568" y="2910414"/>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201" name="テキスト ボックス 200">
                <a:extLst>
                  <a:ext uri="{FF2B5EF4-FFF2-40B4-BE49-F238E27FC236}">
                    <a16:creationId xmlns:a16="http://schemas.microsoft.com/office/drawing/2014/main" id="{6C639A28-234C-4861-9CE0-428D5206C25A}"/>
                  </a:ext>
                </a:extLst>
              </p:cNvPr>
              <p:cNvSpPr txBox="1">
                <a:spLocks noRot="1" noChangeAspect="1" noMove="1" noResize="1" noEditPoints="1" noAdjustHandles="1" noChangeArrowheads="1" noChangeShapeType="1" noTextEdit="1"/>
              </p:cNvSpPr>
              <p:nvPr/>
            </p:nvSpPr>
            <p:spPr>
              <a:xfrm>
                <a:off x="6603568" y="2910414"/>
                <a:ext cx="668943" cy="369332"/>
              </a:xfrm>
              <a:prstGeom prst="rect">
                <a:avLst/>
              </a:prstGeom>
              <a:blipFill>
                <a:blip r:embed="rId2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2" name="テキスト ボックス 201">
                <a:extLst>
                  <a:ext uri="{FF2B5EF4-FFF2-40B4-BE49-F238E27FC236}">
                    <a16:creationId xmlns:a16="http://schemas.microsoft.com/office/drawing/2014/main" id="{F485931C-AD22-417A-B290-36B80DF11F7F}"/>
                  </a:ext>
                </a:extLst>
              </p:cNvPr>
              <p:cNvSpPr txBox="1"/>
              <p:nvPr/>
            </p:nvSpPr>
            <p:spPr>
              <a:xfrm>
                <a:off x="6600056" y="3204389"/>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202" name="テキスト ボックス 201">
                <a:extLst>
                  <a:ext uri="{FF2B5EF4-FFF2-40B4-BE49-F238E27FC236}">
                    <a16:creationId xmlns:a16="http://schemas.microsoft.com/office/drawing/2014/main" id="{F485931C-AD22-417A-B290-36B80DF11F7F}"/>
                  </a:ext>
                </a:extLst>
              </p:cNvPr>
              <p:cNvSpPr txBox="1">
                <a:spLocks noRot="1" noChangeAspect="1" noMove="1" noResize="1" noEditPoints="1" noAdjustHandles="1" noChangeArrowheads="1" noChangeShapeType="1" noTextEdit="1"/>
              </p:cNvSpPr>
              <p:nvPr/>
            </p:nvSpPr>
            <p:spPr>
              <a:xfrm>
                <a:off x="6600056" y="3204389"/>
                <a:ext cx="668943" cy="369332"/>
              </a:xfrm>
              <a:prstGeom prst="rect">
                <a:avLst/>
              </a:prstGeom>
              <a:blipFill>
                <a:blip r:embed="rId3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3" name="テキスト ボックス 202">
                <a:extLst>
                  <a:ext uri="{FF2B5EF4-FFF2-40B4-BE49-F238E27FC236}">
                    <a16:creationId xmlns:a16="http://schemas.microsoft.com/office/drawing/2014/main" id="{41D63CC5-2D90-4551-B200-6D76B16391A5}"/>
                  </a:ext>
                </a:extLst>
              </p:cNvPr>
              <p:cNvSpPr txBox="1"/>
              <p:nvPr/>
            </p:nvSpPr>
            <p:spPr>
              <a:xfrm>
                <a:off x="6609581" y="3477563"/>
                <a:ext cx="668943"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b="1" i="1" smtClean="0">
                          <a:solidFill>
                            <a:schemeClr val="accent5"/>
                          </a:solidFill>
                          <a:latin typeface="Cambria Math" panose="02040503050406030204" pitchFamily="18" charset="0"/>
                        </a:rPr>
                        <m:t>𝒘</m:t>
                      </m:r>
                    </m:oMath>
                  </m:oMathPara>
                </a14:m>
                <a:endParaRPr kumimoji="1" lang="ja-JP" altLang="en-US" b="1" dirty="0">
                  <a:solidFill>
                    <a:schemeClr val="accent5"/>
                  </a:solidFill>
                </a:endParaRPr>
              </a:p>
            </p:txBody>
          </p:sp>
        </mc:Choice>
        <mc:Fallback xmlns="">
          <p:sp>
            <p:nvSpPr>
              <p:cNvPr id="203" name="テキスト ボックス 202">
                <a:extLst>
                  <a:ext uri="{FF2B5EF4-FFF2-40B4-BE49-F238E27FC236}">
                    <a16:creationId xmlns:a16="http://schemas.microsoft.com/office/drawing/2014/main" id="{41D63CC5-2D90-4551-B200-6D76B16391A5}"/>
                  </a:ext>
                </a:extLst>
              </p:cNvPr>
              <p:cNvSpPr txBox="1">
                <a:spLocks noRot="1" noChangeAspect="1" noMove="1" noResize="1" noEditPoints="1" noAdjustHandles="1" noChangeArrowheads="1" noChangeShapeType="1" noTextEdit="1"/>
              </p:cNvSpPr>
              <p:nvPr/>
            </p:nvSpPr>
            <p:spPr>
              <a:xfrm>
                <a:off x="6609581" y="3477563"/>
                <a:ext cx="668943" cy="369332"/>
              </a:xfrm>
              <a:prstGeom prst="rect">
                <a:avLst/>
              </a:prstGeom>
              <a:blipFill>
                <a:blip r:embed="rId31"/>
                <a:stretch>
                  <a:fillRect/>
                </a:stretch>
              </a:blipFill>
            </p:spPr>
            <p:txBody>
              <a:bodyPr/>
              <a:lstStyle/>
              <a:p>
                <a:r>
                  <a:rPr lang="ja-JP" altLang="en-US">
                    <a:noFill/>
                  </a:rPr>
                  <a:t> </a:t>
                </a:r>
              </a:p>
            </p:txBody>
          </p:sp>
        </mc:Fallback>
      </mc:AlternateContent>
      <p:cxnSp>
        <p:nvCxnSpPr>
          <p:cNvPr id="123" name="コネクタ: 曲線 122">
            <a:extLst>
              <a:ext uri="{FF2B5EF4-FFF2-40B4-BE49-F238E27FC236}">
                <a16:creationId xmlns:a16="http://schemas.microsoft.com/office/drawing/2014/main" id="{B2059D21-56F2-4660-AAB6-C8F84BB2655D}"/>
              </a:ext>
            </a:extLst>
          </p:cNvPr>
          <p:cNvCxnSpPr>
            <a:cxnSpLocks/>
            <a:stCxn id="135" idx="2"/>
          </p:cNvCxnSpPr>
          <p:nvPr/>
        </p:nvCxnSpPr>
        <p:spPr>
          <a:xfrm rot="16200000" flipH="1">
            <a:off x="5598826" y="3138800"/>
            <a:ext cx="1359544" cy="32905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コネクタ: 曲線 203">
            <a:extLst>
              <a:ext uri="{FF2B5EF4-FFF2-40B4-BE49-F238E27FC236}">
                <a16:creationId xmlns:a16="http://schemas.microsoft.com/office/drawing/2014/main" id="{BC49C654-9BA7-49D1-A6C7-3B2F6C680CA1}"/>
              </a:ext>
            </a:extLst>
          </p:cNvPr>
          <p:cNvCxnSpPr>
            <a:cxnSpLocks/>
            <a:stCxn id="192" idx="2"/>
          </p:cNvCxnSpPr>
          <p:nvPr/>
        </p:nvCxnSpPr>
        <p:spPr>
          <a:xfrm rot="16200000" flipH="1">
            <a:off x="6242107" y="3591865"/>
            <a:ext cx="831596" cy="25318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コネクタ: 曲線 204">
            <a:extLst>
              <a:ext uri="{FF2B5EF4-FFF2-40B4-BE49-F238E27FC236}">
                <a16:creationId xmlns:a16="http://schemas.microsoft.com/office/drawing/2014/main" id="{D39EB6D3-740B-4EFB-8565-FBDEE2426089}"/>
              </a:ext>
            </a:extLst>
          </p:cNvPr>
          <p:cNvCxnSpPr>
            <a:cxnSpLocks/>
            <a:stCxn id="199" idx="2"/>
          </p:cNvCxnSpPr>
          <p:nvPr/>
        </p:nvCxnSpPr>
        <p:spPr>
          <a:xfrm rot="16200000" flipH="1">
            <a:off x="6513439" y="3729129"/>
            <a:ext cx="1046433" cy="17743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コネクタ: 曲線 206">
            <a:extLst>
              <a:ext uri="{FF2B5EF4-FFF2-40B4-BE49-F238E27FC236}">
                <a16:creationId xmlns:a16="http://schemas.microsoft.com/office/drawing/2014/main" id="{DD34D4BD-5B9D-4B4C-9CAC-DE615F778EEA}"/>
              </a:ext>
            </a:extLst>
          </p:cNvPr>
          <p:cNvCxnSpPr>
            <a:cxnSpLocks/>
          </p:cNvCxnSpPr>
          <p:nvPr/>
        </p:nvCxnSpPr>
        <p:spPr>
          <a:xfrm rot="16200000" flipH="1">
            <a:off x="6915232" y="3887191"/>
            <a:ext cx="970226" cy="10245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3" name="吹き出し: 上矢印 232">
            <a:extLst>
              <a:ext uri="{FF2B5EF4-FFF2-40B4-BE49-F238E27FC236}">
                <a16:creationId xmlns:a16="http://schemas.microsoft.com/office/drawing/2014/main" id="{9133F46C-FFEB-4F8D-B038-9ECC6BE8AC0D}"/>
              </a:ext>
            </a:extLst>
          </p:cNvPr>
          <p:cNvSpPr/>
          <p:nvPr/>
        </p:nvSpPr>
        <p:spPr>
          <a:xfrm>
            <a:off x="8007397" y="4077237"/>
            <a:ext cx="1900502" cy="1452302"/>
          </a:xfrm>
          <a:prstGeom prst="upArrowCallout">
            <a:avLst>
              <a:gd name="adj1" fmla="val 7645"/>
              <a:gd name="adj2" fmla="val 12313"/>
              <a:gd name="adj3" fmla="val 9686"/>
              <a:gd name="adj4" fmla="val 83961"/>
            </a:avLst>
          </a:prstGeom>
          <a:noFill/>
          <a:ln w="9525">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solidFill>
                  <a:schemeClr val="accent5"/>
                </a:solidFill>
              </a:rPr>
              <a:t>正解値と予測値の</a:t>
            </a:r>
            <a:r>
              <a:rPr kumimoji="1" lang="ja-JP" altLang="en-US" sz="1200" b="1" u="sng" dirty="0">
                <a:solidFill>
                  <a:schemeClr val="accent5"/>
                </a:solidFill>
              </a:rPr>
              <a:t>乖離</a:t>
            </a:r>
            <a:endParaRPr kumimoji="1" lang="en-US" altLang="ja-JP" sz="1200" b="1" u="sng" dirty="0">
              <a:solidFill>
                <a:schemeClr val="accent5"/>
              </a:solidFill>
            </a:endParaRPr>
          </a:p>
          <a:p>
            <a:pPr algn="ctr"/>
            <a:r>
              <a:rPr kumimoji="1" lang="ja-JP" altLang="en-US" sz="1200" b="1" dirty="0">
                <a:solidFill>
                  <a:schemeClr val="accent5"/>
                </a:solidFill>
              </a:rPr>
              <a:t>↓</a:t>
            </a:r>
            <a:endParaRPr kumimoji="1" lang="en-US" altLang="ja-JP" sz="1200" b="1" dirty="0">
              <a:solidFill>
                <a:schemeClr val="accent5"/>
              </a:solidFill>
            </a:endParaRPr>
          </a:p>
          <a:p>
            <a:pPr algn="ctr"/>
            <a:r>
              <a:rPr kumimoji="1" lang="ja-JP" altLang="en-US" sz="1200" b="1" dirty="0">
                <a:solidFill>
                  <a:schemeClr val="accent5"/>
                </a:solidFill>
              </a:rPr>
              <a:t>乖離 </a:t>
            </a:r>
            <a:r>
              <a:rPr kumimoji="1" lang="en-US" altLang="ja-JP" sz="1200" b="1" dirty="0">
                <a:solidFill>
                  <a:schemeClr val="accent5"/>
                </a:solidFill>
              </a:rPr>
              <a:t>= </a:t>
            </a:r>
            <a:r>
              <a:rPr kumimoji="1" lang="ja-JP" altLang="en-US" sz="1200" b="1" u="sng" dirty="0">
                <a:solidFill>
                  <a:schemeClr val="accent5"/>
                </a:solidFill>
              </a:rPr>
              <a:t>損失</a:t>
            </a:r>
            <a:r>
              <a:rPr kumimoji="1" lang="en-US" altLang="ja-JP" sz="1200" b="1" u="sng" dirty="0">
                <a:solidFill>
                  <a:schemeClr val="accent5"/>
                </a:solidFill>
              </a:rPr>
              <a:t>(loss)</a:t>
            </a:r>
          </a:p>
          <a:p>
            <a:pPr algn="ctr"/>
            <a:r>
              <a:rPr kumimoji="1" lang="ja-JP" altLang="en-US" sz="1200" b="1" dirty="0">
                <a:solidFill>
                  <a:schemeClr val="accent5"/>
                </a:solidFill>
              </a:rPr>
              <a:t>↓</a:t>
            </a:r>
            <a:endParaRPr kumimoji="1" lang="en-US" altLang="ja-JP" sz="1200" b="1" dirty="0">
              <a:solidFill>
                <a:schemeClr val="accent5"/>
              </a:solidFill>
            </a:endParaRPr>
          </a:p>
          <a:p>
            <a:pPr algn="ctr"/>
            <a:r>
              <a:rPr kumimoji="1" lang="ja-JP" altLang="en-US" sz="1200" b="1" u="sng" dirty="0">
                <a:solidFill>
                  <a:schemeClr val="accent5"/>
                </a:solidFill>
              </a:rPr>
              <a:t>損失関数</a:t>
            </a:r>
            <a:r>
              <a:rPr kumimoji="1" lang="ja-JP" altLang="en-US" sz="1200" b="1" dirty="0">
                <a:solidFill>
                  <a:schemeClr val="accent5"/>
                </a:solidFill>
              </a:rPr>
              <a:t>で算出</a:t>
            </a:r>
            <a:endParaRPr kumimoji="1" lang="en-US" altLang="ja-JP" sz="1200" b="1" dirty="0">
              <a:solidFill>
                <a:schemeClr val="accent5"/>
              </a:solidFill>
            </a:endParaRPr>
          </a:p>
          <a:p>
            <a:pPr algn="ctr"/>
            <a:r>
              <a:rPr kumimoji="1" lang="en-US" altLang="ja-JP" sz="1200" b="1" u="sng" dirty="0">
                <a:solidFill>
                  <a:schemeClr val="accent5"/>
                </a:solidFill>
              </a:rPr>
              <a:t>(</a:t>
            </a:r>
            <a:r>
              <a:rPr kumimoji="1" lang="ja-JP" altLang="en-US" sz="1200" b="1" u="sng" dirty="0">
                <a:solidFill>
                  <a:schemeClr val="accent5"/>
                </a:solidFill>
              </a:rPr>
              <a:t>小さい値ほど良い</a:t>
            </a:r>
            <a:r>
              <a:rPr kumimoji="1" lang="en-US" altLang="ja-JP" sz="1200" b="1" u="sng" dirty="0">
                <a:solidFill>
                  <a:schemeClr val="accent5"/>
                </a:solidFill>
              </a:rPr>
              <a:t>)</a:t>
            </a:r>
            <a:endParaRPr kumimoji="1" lang="ja-JP" altLang="en-US" sz="1100" b="1" u="sng" dirty="0">
              <a:solidFill>
                <a:schemeClr val="accent5"/>
              </a:solidFill>
            </a:endParaRPr>
          </a:p>
        </p:txBody>
      </p:sp>
      <p:cxnSp>
        <p:nvCxnSpPr>
          <p:cNvPr id="229" name="コネクタ: 曲線 228">
            <a:extLst>
              <a:ext uri="{FF2B5EF4-FFF2-40B4-BE49-F238E27FC236}">
                <a16:creationId xmlns:a16="http://schemas.microsoft.com/office/drawing/2014/main" id="{A81B9E7D-AA79-4A87-BCC6-6A11FA18A2D1}"/>
              </a:ext>
            </a:extLst>
          </p:cNvPr>
          <p:cNvCxnSpPr>
            <a:cxnSpLocks/>
            <a:stCxn id="5" idx="2"/>
            <a:endCxn id="238" idx="0"/>
          </p:cNvCxnSpPr>
          <p:nvPr/>
        </p:nvCxnSpPr>
        <p:spPr>
          <a:xfrm rot="5400000">
            <a:off x="2771768" y="2051716"/>
            <a:ext cx="1811813" cy="2616520"/>
          </a:xfrm>
          <a:prstGeom prst="curvedConnector3">
            <a:avLst>
              <a:gd name="adj1" fmla="val 8677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a:extLst>
              <a:ext uri="{FF2B5EF4-FFF2-40B4-BE49-F238E27FC236}">
                <a16:creationId xmlns:a16="http://schemas.microsoft.com/office/drawing/2014/main" id="{93027863-AEAC-4C2E-A9EC-465D3B66B0B1}"/>
              </a:ext>
            </a:extLst>
          </p:cNvPr>
          <p:cNvSpPr/>
          <p:nvPr/>
        </p:nvSpPr>
        <p:spPr>
          <a:xfrm>
            <a:off x="4715531" y="2118005"/>
            <a:ext cx="540805" cy="336065"/>
          </a:xfrm>
          <a:prstGeom prst="rect">
            <a:avLst/>
          </a:prstGeom>
          <a:noFill/>
          <a:ln w="9525">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grpSp>
        <p:nvGrpSpPr>
          <p:cNvPr id="241" name="グループ化 240">
            <a:extLst>
              <a:ext uri="{FF2B5EF4-FFF2-40B4-BE49-F238E27FC236}">
                <a16:creationId xmlns:a16="http://schemas.microsoft.com/office/drawing/2014/main" id="{3C2B5D8E-0D24-457F-BE43-84A38F67F430}"/>
              </a:ext>
            </a:extLst>
          </p:cNvPr>
          <p:cNvGrpSpPr/>
          <p:nvPr/>
        </p:nvGrpSpPr>
        <p:grpSpPr>
          <a:xfrm>
            <a:off x="1052369" y="4265883"/>
            <a:ext cx="2634090" cy="2084117"/>
            <a:chOff x="1052369" y="4265883"/>
            <a:chExt cx="2634090" cy="2084117"/>
          </a:xfrm>
        </p:grpSpPr>
        <mc:AlternateContent xmlns:mc="http://schemas.openxmlformats.org/markup-compatibility/2006" xmlns:a14="http://schemas.microsoft.com/office/drawing/2010/main">
          <mc:Choice Requires="a14">
            <p:sp>
              <p:nvSpPr>
                <p:cNvPr id="210" name="テキスト ボックス 209">
                  <a:extLst>
                    <a:ext uri="{FF2B5EF4-FFF2-40B4-BE49-F238E27FC236}">
                      <a16:creationId xmlns:a16="http://schemas.microsoft.com/office/drawing/2014/main" id="{0D2EF45C-0BC6-480A-A800-669CF69ADF23}"/>
                    </a:ext>
                  </a:extLst>
                </p:cNvPr>
                <p:cNvSpPr txBox="1"/>
                <p:nvPr/>
              </p:nvSpPr>
              <p:spPr>
                <a:xfrm>
                  <a:off x="1247180" y="4574316"/>
                  <a:ext cx="256126"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pt-BR" altLang="ja-JP" sz="1400" i="1" smtClean="0">
                                <a:latin typeface="Cambria Math" panose="02040503050406030204" pitchFamily="18" charset="0"/>
                              </a:rPr>
                              <m:t>0</m:t>
                            </m:r>
                          </m:sub>
                        </m:sSub>
                      </m:oMath>
                    </m:oMathPara>
                  </a14:m>
                  <a:endParaRPr kumimoji="1" lang="ja-JP" altLang="en-US" sz="1400" dirty="0"/>
                </a:p>
              </p:txBody>
            </p:sp>
          </mc:Choice>
          <mc:Fallback xmlns="">
            <p:sp>
              <p:nvSpPr>
                <p:cNvPr id="210" name="テキスト ボックス 209">
                  <a:extLst>
                    <a:ext uri="{FF2B5EF4-FFF2-40B4-BE49-F238E27FC236}">
                      <a16:creationId xmlns:a16="http://schemas.microsoft.com/office/drawing/2014/main" id="{0D2EF45C-0BC6-480A-A800-669CF69ADF23}"/>
                    </a:ext>
                  </a:extLst>
                </p:cNvPr>
                <p:cNvSpPr txBox="1">
                  <a:spLocks noRot="1" noChangeAspect="1" noMove="1" noResize="1" noEditPoints="1" noAdjustHandles="1" noChangeArrowheads="1" noChangeShapeType="1" noTextEdit="1"/>
                </p:cNvSpPr>
                <p:nvPr/>
              </p:nvSpPr>
              <p:spPr>
                <a:xfrm>
                  <a:off x="1247180" y="4574316"/>
                  <a:ext cx="256126" cy="252772"/>
                </a:xfrm>
                <a:prstGeom prst="rect">
                  <a:avLst/>
                </a:prstGeom>
                <a:blipFill>
                  <a:blip r:embed="rId32"/>
                  <a:stretch>
                    <a:fillRect l="-2381"/>
                  </a:stretch>
                </a:blipFill>
              </p:spPr>
              <p:txBody>
                <a:bodyPr/>
                <a:lstStyle/>
                <a:p>
                  <a:r>
                    <a:rPr lang="ja-JP" altLang="en-US">
                      <a:noFill/>
                    </a:rPr>
                    <a:t> </a:t>
                  </a:r>
                </a:p>
              </p:txBody>
            </p:sp>
          </mc:Fallback>
        </mc:AlternateContent>
        <p:sp>
          <p:nvSpPr>
            <p:cNvPr id="211" name="Flowchart: Connector 55">
              <a:extLst>
                <a:ext uri="{FF2B5EF4-FFF2-40B4-BE49-F238E27FC236}">
                  <a16:creationId xmlns:a16="http://schemas.microsoft.com/office/drawing/2014/main" id="{E1C337A4-7450-4892-BB3F-9757597C2E63}"/>
                </a:ext>
              </a:extLst>
            </p:cNvPr>
            <p:cNvSpPr/>
            <p:nvPr/>
          </p:nvSpPr>
          <p:spPr>
            <a:xfrm>
              <a:off x="2099289" y="4900074"/>
              <a:ext cx="477070" cy="452483"/>
            </a:xfrm>
            <a:prstGeom prst="flowChartConnector">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err="1"/>
            </a:p>
          </p:txBody>
        </p:sp>
        <p:cxnSp>
          <p:nvCxnSpPr>
            <p:cNvPr id="212" name="直線矢印コネクタ 211">
              <a:extLst>
                <a:ext uri="{FF2B5EF4-FFF2-40B4-BE49-F238E27FC236}">
                  <a16:creationId xmlns:a16="http://schemas.microsoft.com/office/drawing/2014/main" id="{F8F1EED4-411A-4679-BE05-A9FE4BB69BED}"/>
                </a:ext>
              </a:extLst>
            </p:cNvPr>
            <p:cNvCxnSpPr>
              <a:cxnSpLocks/>
              <a:stCxn id="210" idx="3"/>
              <a:endCxn id="211" idx="2"/>
            </p:cNvCxnSpPr>
            <p:nvPr/>
          </p:nvCxnSpPr>
          <p:spPr>
            <a:xfrm>
              <a:off x="1503306" y="4700702"/>
              <a:ext cx="595983" cy="425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3" name="テキスト ボックス 212">
                  <a:extLst>
                    <a:ext uri="{FF2B5EF4-FFF2-40B4-BE49-F238E27FC236}">
                      <a16:creationId xmlns:a16="http://schemas.microsoft.com/office/drawing/2014/main" id="{FA79B8ED-83A7-49F6-B6D4-8EFC1D4F73F3}"/>
                    </a:ext>
                  </a:extLst>
                </p:cNvPr>
                <p:cNvSpPr txBox="1"/>
                <p:nvPr/>
              </p:nvSpPr>
              <p:spPr>
                <a:xfrm>
                  <a:off x="1247180" y="5009522"/>
                  <a:ext cx="251284"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1</m:t>
                            </m:r>
                          </m:sub>
                        </m:sSub>
                      </m:oMath>
                    </m:oMathPara>
                  </a14:m>
                  <a:endParaRPr kumimoji="1" lang="ja-JP" altLang="en-US" sz="1400" dirty="0"/>
                </a:p>
              </p:txBody>
            </p:sp>
          </mc:Choice>
          <mc:Fallback xmlns="">
            <p:sp>
              <p:nvSpPr>
                <p:cNvPr id="213" name="テキスト ボックス 212">
                  <a:extLst>
                    <a:ext uri="{FF2B5EF4-FFF2-40B4-BE49-F238E27FC236}">
                      <a16:creationId xmlns:a16="http://schemas.microsoft.com/office/drawing/2014/main" id="{FA79B8ED-83A7-49F6-B6D4-8EFC1D4F73F3}"/>
                    </a:ext>
                  </a:extLst>
                </p:cNvPr>
                <p:cNvSpPr txBox="1">
                  <a:spLocks noRot="1" noChangeAspect="1" noMove="1" noResize="1" noEditPoints="1" noAdjustHandles="1" noChangeArrowheads="1" noChangeShapeType="1" noTextEdit="1"/>
                </p:cNvSpPr>
                <p:nvPr/>
              </p:nvSpPr>
              <p:spPr>
                <a:xfrm>
                  <a:off x="1247180" y="5009522"/>
                  <a:ext cx="251284" cy="252772"/>
                </a:xfrm>
                <a:prstGeom prst="rect">
                  <a:avLst/>
                </a:prstGeom>
                <a:blipFill>
                  <a:blip r:embed="rId33"/>
                  <a:stretch>
                    <a:fillRect l="-24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テキスト ボックス 213">
                  <a:extLst>
                    <a:ext uri="{FF2B5EF4-FFF2-40B4-BE49-F238E27FC236}">
                      <a16:creationId xmlns:a16="http://schemas.microsoft.com/office/drawing/2014/main" id="{3F108249-ABDF-4D58-86F4-1843073CE34C}"/>
                    </a:ext>
                  </a:extLst>
                </p:cNvPr>
                <p:cNvSpPr txBox="1"/>
                <p:nvPr/>
              </p:nvSpPr>
              <p:spPr>
                <a:xfrm>
                  <a:off x="1247180" y="5403152"/>
                  <a:ext cx="256126"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i="1">
                                <a:latin typeface="Cambria Math" panose="02040503050406030204" pitchFamily="18" charset="0"/>
                              </a:rPr>
                              <m:t>2</m:t>
                            </m:r>
                          </m:sub>
                        </m:sSub>
                      </m:oMath>
                    </m:oMathPara>
                  </a14:m>
                  <a:endParaRPr kumimoji="1" lang="ja-JP" altLang="en-US" sz="1400" dirty="0"/>
                </a:p>
              </p:txBody>
            </p:sp>
          </mc:Choice>
          <mc:Fallback xmlns="">
            <p:sp>
              <p:nvSpPr>
                <p:cNvPr id="214" name="テキスト ボックス 213">
                  <a:extLst>
                    <a:ext uri="{FF2B5EF4-FFF2-40B4-BE49-F238E27FC236}">
                      <a16:creationId xmlns:a16="http://schemas.microsoft.com/office/drawing/2014/main" id="{3F108249-ABDF-4D58-86F4-1843073CE34C}"/>
                    </a:ext>
                  </a:extLst>
                </p:cNvPr>
                <p:cNvSpPr txBox="1">
                  <a:spLocks noRot="1" noChangeAspect="1" noMove="1" noResize="1" noEditPoints="1" noAdjustHandles="1" noChangeArrowheads="1" noChangeShapeType="1" noTextEdit="1"/>
                </p:cNvSpPr>
                <p:nvPr/>
              </p:nvSpPr>
              <p:spPr>
                <a:xfrm>
                  <a:off x="1247180" y="5403152"/>
                  <a:ext cx="256126" cy="252772"/>
                </a:xfrm>
                <a:prstGeom prst="rect">
                  <a:avLst/>
                </a:prstGeom>
                <a:blipFill>
                  <a:blip r:embed="rId34"/>
                  <a:stretch>
                    <a:fillRect l="-2381"/>
                  </a:stretch>
                </a:blipFill>
              </p:spPr>
              <p:txBody>
                <a:bodyPr/>
                <a:lstStyle/>
                <a:p>
                  <a:r>
                    <a:rPr lang="ja-JP" altLang="en-US">
                      <a:noFill/>
                    </a:rPr>
                    <a:t> </a:t>
                  </a:r>
                </a:p>
              </p:txBody>
            </p:sp>
          </mc:Fallback>
        </mc:AlternateContent>
        <p:cxnSp>
          <p:nvCxnSpPr>
            <p:cNvPr id="215" name="直線矢印コネクタ 214">
              <a:extLst>
                <a:ext uri="{FF2B5EF4-FFF2-40B4-BE49-F238E27FC236}">
                  <a16:creationId xmlns:a16="http://schemas.microsoft.com/office/drawing/2014/main" id="{D273B158-3FB2-45A9-A262-210A7F5F366C}"/>
                </a:ext>
              </a:extLst>
            </p:cNvPr>
            <p:cNvCxnSpPr>
              <a:cxnSpLocks/>
              <a:stCxn id="213" idx="3"/>
              <a:endCxn id="211" idx="2"/>
            </p:cNvCxnSpPr>
            <p:nvPr/>
          </p:nvCxnSpPr>
          <p:spPr>
            <a:xfrm flipV="1">
              <a:off x="1498464" y="5126316"/>
              <a:ext cx="600825" cy="9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直線矢印コネクタ 215">
              <a:extLst>
                <a:ext uri="{FF2B5EF4-FFF2-40B4-BE49-F238E27FC236}">
                  <a16:creationId xmlns:a16="http://schemas.microsoft.com/office/drawing/2014/main" id="{4A2A6EEC-EB15-4280-BB54-DF5A20712CF6}"/>
                </a:ext>
              </a:extLst>
            </p:cNvPr>
            <p:cNvCxnSpPr>
              <a:cxnSpLocks/>
              <a:stCxn id="214" idx="3"/>
              <a:endCxn id="211" idx="2"/>
            </p:cNvCxnSpPr>
            <p:nvPr/>
          </p:nvCxnSpPr>
          <p:spPr>
            <a:xfrm flipV="1">
              <a:off x="1503306" y="5126316"/>
              <a:ext cx="595983" cy="40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7" name="直線矢印コネクタ 216">
              <a:extLst>
                <a:ext uri="{FF2B5EF4-FFF2-40B4-BE49-F238E27FC236}">
                  <a16:creationId xmlns:a16="http://schemas.microsoft.com/office/drawing/2014/main" id="{9ED704CA-DA86-48AC-B538-8CDE89817E54}"/>
                </a:ext>
              </a:extLst>
            </p:cNvPr>
            <p:cNvCxnSpPr>
              <a:cxnSpLocks/>
              <a:stCxn id="211" idx="6"/>
              <a:endCxn id="221" idx="1"/>
            </p:cNvCxnSpPr>
            <p:nvPr/>
          </p:nvCxnSpPr>
          <p:spPr>
            <a:xfrm flipV="1">
              <a:off x="2576359" y="5116099"/>
              <a:ext cx="583908" cy="10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8" name="テキスト ボックス 217">
                  <a:extLst>
                    <a:ext uri="{FF2B5EF4-FFF2-40B4-BE49-F238E27FC236}">
                      <a16:creationId xmlns:a16="http://schemas.microsoft.com/office/drawing/2014/main" id="{7C68279B-7C10-4409-A075-82885D002595}"/>
                    </a:ext>
                  </a:extLst>
                </p:cNvPr>
                <p:cNvSpPr txBox="1"/>
                <p:nvPr/>
              </p:nvSpPr>
              <p:spPr>
                <a:xfrm>
                  <a:off x="1624652" y="4615901"/>
                  <a:ext cx="308407"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m:rPr>
                                <m:sty m:val="p"/>
                              </m:rPr>
                              <a:rPr kumimoji="1" lang="en-US" altLang="ja-JP" sz="1400" i="1">
                                <a:latin typeface="Cambria Math" panose="02040503050406030204" pitchFamily="18" charset="0"/>
                              </a:rPr>
                              <m:t>w</m:t>
                            </m:r>
                          </m:e>
                          <m:sub>
                            <m:r>
                              <a:rPr kumimoji="1" lang="pt-BR" altLang="ja-JP" sz="1400" i="1" smtClean="0">
                                <a:latin typeface="Cambria Math" panose="02040503050406030204" pitchFamily="18" charset="0"/>
                              </a:rPr>
                              <m:t>0</m:t>
                            </m:r>
                          </m:sub>
                        </m:sSub>
                      </m:oMath>
                    </m:oMathPara>
                  </a14:m>
                  <a:endParaRPr kumimoji="1" lang="ja-JP" altLang="en-US" sz="1400" dirty="0"/>
                </a:p>
              </p:txBody>
            </p:sp>
          </mc:Choice>
          <mc:Fallback xmlns="">
            <p:sp>
              <p:nvSpPr>
                <p:cNvPr id="218" name="テキスト ボックス 217">
                  <a:extLst>
                    <a:ext uri="{FF2B5EF4-FFF2-40B4-BE49-F238E27FC236}">
                      <a16:creationId xmlns:a16="http://schemas.microsoft.com/office/drawing/2014/main" id="{7C68279B-7C10-4409-A075-82885D002595}"/>
                    </a:ext>
                  </a:extLst>
                </p:cNvPr>
                <p:cNvSpPr txBox="1">
                  <a:spLocks noRot="1" noChangeAspect="1" noMove="1" noResize="1" noEditPoints="1" noAdjustHandles="1" noChangeArrowheads="1" noChangeShapeType="1" noTextEdit="1"/>
                </p:cNvSpPr>
                <p:nvPr/>
              </p:nvSpPr>
              <p:spPr>
                <a:xfrm>
                  <a:off x="1624652" y="4615901"/>
                  <a:ext cx="308407" cy="252772"/>
                </a:xfrm>
                <a:prstGeom prst="rect">
                  <a:avLst/>
                </a:prstGeom>
                <a:blipFill>
                  <a:blip r:embed="rId35"/>
                  <a:stretch>
                    <a:fillRect l="-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9" name="テキスト ボックス 218">
                  <a:extLst>
                    <a:ext uri="{FF2B5EF4-FFF2-40B4-BE49-F238E27FC236}">
                      <a16:creationId xmlns:a16="http://schemas.microsoft.com/office/drawing/2014/main" id="{2A0EA195-9E31-4202-B12E-D742F746E0F5}"/>
                    </a:ext>
                  </a:extLst>
                </p:cNvPr>
                <p:cNvSpPr txBox="1"/>
                <p:nvPr/>
              </p:nvSpPr>
              <p:spPr>
                <a:xfrm>
                  <a:off x="1521879" y="4888432"/>
                  <a:ext cx="303567"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m:rPr>
                                <m:sty m:val="p"/>
                              </m:rPr>
                              <a:rPr kumimoji="1" lang="en-US" altLang="ja-JP" sz="1400" i="1">
                                <a:latin typeface="Cambria Math" panose="02040503050406030204" pitchFamily="18" charset="0"/>
                              </a:rPr>
                              <m:t>w</m:t>
                            </m:r>
                          </m:e>
                          <m:sub>
                            <m:r>
                              <a:rPr kumimoji="1" lang="en-US" altLang="ja-JP" sz="1400" i="1">
                                <a:latin typeface="Cambria Math" panose="02040503050406030204" pitchFamily="18" charset="0"/>
                              </a:rPr>
                              <m:t>1</m:t>
                            </m:r>
                          </m:sub>
                        </m:sSub>
                      </m:oMath>
                    </m:oMathPara>
                  </a14:m>
                  <a:endParaRPr kumimoji="1" lang="ja-JP" altLang="en-US" sz="1400" dirty="0"/>
                </a:p>
              </p:txBody>
            </p:sp>
          </mc:Choice>
          <mc:Fallback xmlns="">
            <p:sp>
              <p:nvSpPr>
                <p:cNvPr id="219" name="テキスト ボックス 218">
                  <a:extLst>
                    <a:ext uri="{FF2B5EF4-FFF2-40B4-BE49-F238E27FC236}">
                      <a16:creationId xmlns:a16="http://schemas.microsoft.com/office/drawing/2014/main" id="{2A0EA195-9E31-4202-B12E-D742F746E0F5}"/>
                    </a:ext>
                  </a:extLst>
                </p:cNvPr>
                <p:cNvSpPr txBox="1">
                  <a:spLocks noRot="1" noChangeAspect="1" noMove="1" noResize="1" noEditPoints="1" noAdjustHandles="1" noChangeArrowheads="1" noChangeShapeType="1" noTextEdit="1"/>
                </p:cNvSpPr>
                <p:nvPr/>
              </p:nvSpPr>
              <p:spPr>
                <a:xfrm>
                  <a:off x="1521879" y="4888432"/>
                  <a:ext cx="303567" cy="252772"/>
                </a:xfrm>
                <a:prstGeom prst="rect">
                  <a:avLst/>
                </a:prstGeom>
                <a:blipFill>
                  <a:blip r:embed="rId36"/>
                  <a:stretch>
                    <a:fillRect l="-20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0" name="テキスト ボックス 219">
                  <a:extLst>
                    <a:ext uri="{FF2B5EF4-FFF2-40B4-BE49-F238E27FC236}">
                      <a16:creationId xmlns:a16="http://schemas.microsoft.com/office/drawing/2014/main" id="{72BC65B6-E7B2-4CE6-8857-5FA96D4AFD91}"/>
                    </a:ext>
                  </a:extLst>
                </p:cNvPr>
                <p:cNvSpPr txBox="1"/>
                <p:nvPr/>
              </p:nvSpPr>
              <p:spPr>
                <a:xfrm>
                  <a:off x="1631504" y="5389754"/>
                  <a:ext cx="294033" cy="252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𝑤</m:t>
                            </m:r>
                          </m:e>
                          <m:sub>
                            <m:r>
                              <a:rPr kumimoji="1" lang="en-US" altLang="ja-JP" sz="1400" i="1">
                                <a:latin typeface="Cambria Math" panose="02040503050406030204" pitchFamily="18" charset="0"/>
                              </a:rPr>
                              <m:t>2</m:t>
                            </m:r>
                          </m:sub>
                        </m:sSub>
                      </m:oMath>
                    </m:oMathPara>
                  </a14:m>
                  <a:endParaRPr kumimoji="1" lang="ja-JP" altLang="en-US" sz="1400" dirty="0"/>
                </a:p>
              </p:txBody>
            </p:sp>
          </mc:Choice>
          <mc:Fallback xmlns="">
            <p:sp>
              <p:nvSpPr>
                <p:cNvPr id="220" name="テキスト ボックス 219">
                  <a:extLst>
                    <a:ext uri="{FF2B5EF4-FFF2-40B4-BE49-F238E27FC236}">
                      <a16:creationId xmlns:a16="http://schemas.microsoft.com/office/drawing/2014/main" id="{72BC65B6-E7B2-4CE6-8857-5FA96D4AFD91}"/>
                    </a:ext>
                  </a:extLst>
                </p:cNvPr>
                <p:cNvSpPr txBox="1">
                  <a:spLocks noRot="1" noChangeAspect="1" noMove="1" noResize="1" noEditPoints="1" noAdjustHandles="1" noChangeArrowheads="1" noChangeShapeType="1" noTextEdit="1"/>
                </p:cNvSpPr>
                <p:nvPr/>
              </p:nvSpPr>
              <p:spPr>
                <a:xfrm>
                  <a:off x="1631504" y="5389754"/>
                  <a:ext cx="294033" cy="252772"/>
                </a:xfrm>
                <a:prstGeom prst="rect">
                  <a:avLst/>
                </a:prstGeom>
                <a:blipFill>
                  <a:blip r:embed="rId37"/>
                  <a:stretch>
                    <a:fillRect l="-20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1" name="テキスト ボックス 220">
                  <a:extLst>
                    <a:ext uri="{FF2B5EF4-FFF2-40B4-BE49-F238E27FC236}">
                      <a16:creationId xmlns:a16="http://schemas.microsoft.com/office/drawing/2014/main" id="{EF1FCF6C-F2B2-4084-9FDD-CCC2716649D3}"/>
                    </a:ext>
                  </a:extLst>
                </p:cNvPr>
                <p:cNvSpPr txBox="1"/>
                <p:nvPr/>
              </p:nvSpPr>
              <p:spPr>
                <a:xfrm>
                  <a:off x="3160267" y="5008377"/>
                  <a:ext cx="33895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400" i="1">
                                <a:latin typeface="Cambria Math" panose="02040503050406030204" pitchFamily="18" charset="0"/>
                              </a:rPr>
                            </m:ctrlPr>
                          </m:sSubPr>
                          <m:e>
                            <m:r>
                              <m:rPr>
                                <m:sty m:val="p"/>
                              </m:rPr>
                              <a:rPr kumimoji="1" lang="en-US" altLang="ja-JP" sz="1400" i="1">
                                <a:latin typeface="Cambria Math" panose="02040503050406030204" pitchFamily="18" charset="0"/>
                              </a:rPr>
                              <m:t>y</m:t>
                            </m:r>
                          </m:e>
                          <m:sub>
                            <m:r>
                              <a:rPr kumimoji="1" lang="en-US" altLang="ja-JP" sz="1400" i="1">
                                <a:latin typeface="Cambria Math" panose="02040503050406030204" pitchFamily="18" charset="0"/>
                              </a:rPr>
                              <m:t>0</m:t>
                            </m:r>
                          </m:sub>
                        </m:sSub>
                      </m:oMath>
                    </m:oMathPara>
                  </a14:m>
                  <a:endParaRPr kumimoji="1" lang="ja-JP" altLang="en-US" sz="1400" dirty="0"/>
                </a:p>
              </p:txBody>
            </p:sp>
          </mc:Choice>
          <mc:Fallback xmlns="">
            <p:sp>
              <p:nvSpPr>
                <p:cNvPr id="221" name="テキスト ボックス 220">
                  <a:extLst>
                    <a:ext uri="{FF2B5EF4-FFF2-40B4-BE49-F238E27FC236}">
                      <a16:creationId xmlns:a16="http://schemas.microsoft.com/office/drawing/2014/main" id="{EF1FCF6C-F2B2-4084-9FDD-CCC2716649D3}"/>
                    </a:ext>
                  </a:extLst>
                </p:cNvPr>
                <p:cNvSpPr txBox="1">
                  <a:spLocks noRot="1" noChangeAspect="1" noMove="1" noResize="1" noEditPoints="1" noAdjustHandles="1" noChangeArrowheads="1" noChangeShapeType="1" noTextEdit="1"/>
                </p:cNvSpPr>
                <p:nvPr/>
              </p:nvSpPr>
              <p:spPr>
                <a:xfrm>
                  <a:off x="3160267" y="5008377"/>
                  <a:ext cx="338956" cy="215444"/>
                </a:xfrm>
                <a:prstGeom prst="rect">
                  <a:avLst/>
                </a:prstGeom>
                <a:blipFill>
                  <a:blip r:embed="rId38"/>
                  <a:stretch>
                    <a:fillRect b="-25714"/>
                  </a:stretch>
                </a:blipFill>
              </p:spPr>
              <p:txBody>
                <a:bodyPr/>
                <a:lstStyle/>
                <a:p>
                  <a:r>
                    <a:rPr lang="ja-JP" altLang="en-US">
                      <a:noFill/>
                    </a:rPr>
                    <a:t> </a:t>
                  </a:r>
                </a:p>
              </p:txBody>
            </p:sp>
          </mc:Fallback>
        </mc:AlternateContent>
        <p:sp>
          <p:nvSpPr>
            <p:cNvPr id="222" name="正方形/長方形 221">
              <a:extLst>
                <a:ext uri="{FF2B5EF4-FFF2-40B4-BE49-F238E27FC236}">
                  <a16:creationId xmlns:a16="http://schemas.microsoft.com/office/drawing/2014/main" id="{AA44CC1C-BCAB-4289-A169-717B14DE93E4}"/>
                </a:ext>
              </a:extLst>
            </p:cNvPr>
            <p:cNvSpPr/>
            <p:nvPr/>
          </p:nvSpPr>
          <p:spPr>
            <a:xfrm>
              <a:off x="1052369" y="4294660"/>
              <a:ext cx="635109" cy="276999"/>
            </a:xfrm>
            <a:prstGeom prst="rect">
              <a:avLst/>
            </a:prstGeom>
          </p:spPr>
          <p:txBody>
            <a:bodyPr wrap="square">
              <a:spAutoFit/>
            </a:bodyPr>
            <a:lstStyle/>
            <a:p>
              <a:pPr algn="ctr"/>
              <a:r>
                <a:rPr lang="en-US" altLang="ja-JP" sz="1200" b="1" i="1" dirty="0"/>
                <a:t>input</a:t>
              </a:r>
              <a:endParaRPr lang="ja-JP" altLang="en-US" sz="1200" b="1" i="1" dirty="0"/>
            </a:p>
          </p:txBody>
        </p:sp>
        <p:sp>
          <p:nvSpPr>
            <p:cNvPr id="223" name="正方形/長方形 222">
              <a:extLst>
                <a:ext uri="{FF2B5EF4-FFF2-40B4-BE49-F238E27FC236}">
                  <a16:creationId xmlns:a16="http://schemas.microsoft.com/office/drawing/2014/main" id="{C31DB2B1-77BF-4BD1-BFAF-2DFD403152F1}"/>
                </a:ext>
              </a:extLst>
            </p:cNvPr>
            <p:cNvSpPr/>
            <p:nvPr/>
          </p:nvSpPr>
          <p:spPr>
            <a:xfrm>
              <a:off x="2884038" y="4564833"/>
              <a:ext cx="679994" cy="276999"/>
            </a:xfrm>
            <a:prstGeom prst="rect">
              <a:avLst/>
            </a:prstGeom>
          </p:spPr>
          <p:txBody>
            <a:bodyPr wrap="none">
              <a:spAutoFit/>
            </a:bodyPr>
            <a:lstStyle/>
            <a:p>
              <a:pPr algn="ctr"/>
              <a:r>
                <a:rPr lang="en-US" altLang="ja-JP" sz="1200" b="1" i="1" dirty="0"/>
                <a:t>output</a:t>
              </a:r>
              <a:endParaRPr lang="ja-JP" altLang="en-US" sz="1200" b="1" i="1" dirty="0"/>
            </a:p>
          </p:txBody>
        </p:sp>
        <mc:AlternateContent xmlns:mc="http://schemas.openxmlformats.org/markup-compatibility/2006" xmlns:a14="http://schemas.microsoft.com/office/drawing/2010/main">
          <mc:Choice Requires="a14">
            <p:sp>
              <p:nvSpPr>
                <p:cNvPr id="224" name="テキスト ボックス 223">
                  <a:extLst>
                    <a:ext uri="{FF2B5EF4-FFF2-40B4-BE49-F238E27FC236}">
                      <a16:creationId xmlns:a16="http://schemas.microsoft.com/office/drawing/2014/main" id="{FB57EC9D-5C98-4CB5-9DEE-3CC8C5EE3161}"/>
                    </a:ext>
                  </a:extLst>
                </p:cNvPr>
                <p:cNvSpPr txBox="1"/>
                <p:nvPr/>
              </p:nvSpPr>
              <p:spPr>
                <a:xfrm>
                  <a:off x="1185360" y="5727005"/>
                  <a:ext cx="2217680"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𝑢</m:t>
                            </m:r>
                          </m:e>
                          <m:sub>
                            <m:r>
                              <a:rPr kumimoji="1" lang="en-US" altLang="ja-JP" sz="1200" i="1">
                                <a:latin typeface="Cambria Math" panose="02040503050406030204" pitchFamily="18" charset="0"/>
                              </a:rPr>
                              <m:t>0</m:t>
                            </m:r>
                          </m:sub>
                        </m:sSub>
                        <m:r>
                          <a:rPr kumimoji="1" lang="pt-BR" altLang="ja-JP" sz="1200" i="1" smtClean="0">
                            <a:latin typeface="Cambria Math" panose="02040503050406030204" pitchFamily="18" charset="0"/>
                          </a:rPr>
                          <m:t>=</m:t>
                        </m:r>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𝑥</m:t>
                            </m:r>
                          </m:e>
                          <m:sub>
                            <m:r>
                              <a:rPr kumimoji="1" lang="en-US" altLang="ja-JP" sz="1200" b="0" i="1" smtClean="0">
                                <a:latin typeface="Cambria Math" panose="02040503050406030204" pitchFamily="18" charset="0"/>
                              </a:rPr>
                              <m:t>0</m:t>
                            </m:r>
                          </m:sub>
                        </m:sSub>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sSub>
                          <m:sSubPr>
                            <m:ctrlPr>
                              <a:rPr kumimoji="1" lang="pt-BR" altLang="ja-JP" sz="1200" i="1" smtClean="0">
                                <a:latin typeface="Cambria Math" panose="02040503050406030204" pitchFamily="18" charset="0"/>
                              </a:rPr>
                            </m:ctrlPr>
                          </m:sSubPr>
                          <m:e>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𝑥</m:t>
                                </m:r>
                              </m:e>
                              <m:sub>
                                <m:r>
                                  <a:rPr kumimoji="1" lang="en-US" altLang="ja-JP" sz="1200" b="0" i="1" smtClean="0">
                                    <a:latin typeface="Cambria Math" panose="02040503050406030204" pitchFamily="18" charset="0"/>
                                  </a:rPr>
                                  <m:t>1</m:t>
                                </m:r>
                              </m:sub>
                            </m:sSub>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1</m:t>
                                </m:r>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sSub>
                          <m:sSubPr>
                            <m:ctrlPr>
                              <a:rPr kumimoji="1" lang="pt-BR" altLang="ja-JP" sz="1200" i="1" smtClean="0">
                                <a:latin typeface="Cambria Math" panose="02040503050406030204" pitchFamily="18" charset="0"/>
                              </a:rPr>
                            </m:ctrlPr>
                          </m:sSubPr>
                          <m:e>
                            <m:r>
                              <a:rPr kumimoji="1" lang="en-US" altLang="ja-JP" sz="1200" i="1">
                                <a:latin typeface="Cambria Math" panose="02040503050406030204" pitchFamily="18" charset="0"/>
                              </a:rPr>
                              <m:t>𝑤</m:t>
                            </m:r>
                          </m:e>
                          <m:sub>
                            <m:r>
                              <a:rPr kumimoji="1" lang="en-US" altLang="ja-JP" sz="1200" b="0" i="1" smtClean="0">
                                <a:latin typeface="Cambria Math" panose="02040503050406030204" pitchFamily="18" charset="0"/>
                              </a:rPr>
                              <m:t>2</m:t>
                            </m:r>
                          </m:sub>
                        </m:sSub>
                        <m:r>
                          <a:rPr kumimoji="1" lang="en-US" altLang="ja-JP" sz="1200" b="0" i="1" smtClean="0">
                            <a:latin typeface="Cambria Math" panose="02040503050406030204" pitchFamily="18" charset="0"/>
                          </a:rPr>
                          <m:t>+</m:t>
                        </m:r>
                        <m:sSub>
                          <m:sSubPr>
                            <m:ctrlPr>
                              <a:rPr kumimoji="1" lang="pt-BR"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0</m:t>
                            </m:r>
                          </m:sub>
                        </m:sSub>
                      </m:oMath>
                    </m:oMathPara>
                  </a14:m>
                  <a:endParaRPr kumimoji="1" lang="ja-JP" altLang="en-US" sz="1200" dirty="0"/>
                </a:p>
              </p:txBody>
            </p:sp>
          </mc:Choice>
          <mc:Fallback xmlns="">
            <p:sp>
              <p:nvSpPr>
                <p:cNvPr id="224" name="テキスト ボックス 223">
                  <a:extLst>
                    <a:ext uri="{FF2B5EF4-FFF2-40B4-BE49-F238E27FC236}">
                      <a16:creationId xmlns:a16="http://schemas.microsoft.com/office/drawing/2014/main" id="{FB57EC9D-5C98-4CB5-9DEE-3CC8C5EE3161}"/>
                    </a:ext>
                  </a:extLst>
                </p:cNvPr>
                <p:cNvSpPr txBox="1">
                  <a:spLocks noRot="1" noChangeAspect="1" noMove="1" noResize="1" noEditPoints="1" noAdjustHandles="1" noChangeArrowheads="1" noChangeShapeType="1" noTextEdit="1"/>
                </p:cNvSpPr>
                <p:nvPr/>
              </p:nvSpPr>
              <p:spPr>
                <a:xfrm>
                  <a:off x="1185360" y="5727005"/>
                  <a:ext cx="2217680" cy="184666"/>
                </a:xfrm>
                <a:prstGeom prst="rect">
                  <a:avLst/>
                </a:prstGeom>
                <a:blipFill>
                  <a:blip r:embed="rId39"/>
                  <a:stretch>
                    <a:fillRect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5" name="正方形/長方形 224">
                  <a:extLst>
                    <a:ext uri="{FF2B5EF4-FFF2-40B4-BE49-F238E27FC236}">
                      <a16:creationId xmlns:a16="http://schemas.microsoft.com/office/drawing/2014/main" id="{EF168CF8-D409-40E2-AF45-D2978C86373E}"/>
                    </a:ext>
                  </a:extLst>
                </p:cNvPr>
                <p:cNvSpPr/>
                <p:nvPr/>
              </p:nvSpPr>
              <p:spPr>
                <a:xfrm>
                  <a:off x="2168523" y="4953018"/>
                  <a:ext cx="38343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tx1"/>
                                </a:solidFill>
                                <a:latin typeface="Cambria Math" panose="02040503050406030204" pitchFamily="18" charset="0"/>
                              </a:rPr>
                            </m:ctrlPr>
                          </m:sSubPr>
                          <m:e>
                            <m:r>
                              <a:rPr kumimoji="1" lang="en-US" altLang="ja-JP" sz="1200" b="0" i="1" smtClean="0">
                                <a:solidFill>
                                  <a:schemeClr val="tx1"/>
                                </a:solidFill>
                                <a:latin typeface="Cambria Math" panose="02040503050406030204" pitchFamily="18" charset="0"/>
                              </a:rPr>
                              <m:t>𝑢</m:t>
                            </m:r>
                          </m:e>
                          <m:sub>
                            <m:r>
                              <a:rPr kumimoji="1" lang="pt-BR" altLang="ja-JP" sz="1200" i="1">
                                <a:solidFill>
                                  <a:schemeClr val="tx1"/>
                                </a:solidFill>
                                <a:latin typeface="Cambria Math" panose="02040503050406030204" pitchFamily="18" charset="0"/>
                              </a:rPr>
                              <m:t>0</m:t>
                            </m:r>
                          </m:sub>
                        </m:sSub>
                      </m:oMath>
                    </m:oMathPara>
                  </a14:m>
                  <a:endParaRPr lang="ja-JP" altLang="en-US" dirty="0">
                    <a:solidFill>
                      <a:schemeClr val="tx1"/>
                    </a:solidFill>
                  </a:endParaRPr>
                </a:p>
              </p:txBody>
            </p:sp>
          </mc:Choice>
          <mc:Fallback xmlns="">
            <p:sp>
              <p:nvSpPr>
                <p:cNvPr id="225" name="正方形/長方形 224">
                  <a:extLst>
                    <a:ext uri="{FF2B5EF4-FFF2-40B4-BE49-F238E27FC236}">
                      <a16:creationId xmlns:a16="http://schemas.microsoft.com/office/drawing/2014/main" id="{EF168CF8-D409-40E2-AF45-D2978C86373E}"/>
                    </a:ext>
                  </a:extLst>
                </p:cNvPr>
                <p:cNvSpPr>
                  <a:spLocks noRot="1" noChangeAspect="1" noMove="1" noResize="1" noEditPoints="1" noAdjustHandles="1" noChangeArrowheads="1" noChangeShapeType="1" noTextEdit="1"/>
                </p:cNvSpPr>
                <p:nvPr/>
              </p:nvSpPr>
              <p:spPr>
                <a:xfrm>
                  <a:off x="2168523" y="4953018"/>
                  <a:ext cx="383438" cy="276999"/>
                </a:xfrm>
                <a:prstGeom prst="rect">
                  <a:avLst/>
                </a:prstGeom>
                <a:blipFill>
                  <a:blip r:embed="rId4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6" name="テキスト ボックス 225">
                  <a:extLst>
                    <a:ext uri="{FF2B5EF4-FFF2-40B4-BE49-F238E27FC236}">
                      <a16:creationId xmlns:a16="http://schemas.microsoft.com/office/drawing/2014/main" id="{3FC9E6B9-A646-4116-BADA-34836CC21E79}"/>
                    </a:ext>
                  </a:extLst>
                </p:cNvPr>
                <p:cNvSpPr txBox="1"/>
                <p:nvPr/>
              </p:nvSpPr>
              <p:spPr>
                <a:xfrm>
                  <a:off x="2590816" y="4884424"/>
                  <a:ext cx="42351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pt-BR" altLang="ja-JP" sz="1200" i="1" smtClean="0">
                            <a:latin typeface="Cambria Math" panose="02040503050406030204" pitchFamily="18" charset="0"/>
                          </a:rPr>
                          <m:t>𝑓</m:t>
                        </m:r>
                        <m:d>
                          <m:dPr>
                            <m:ctrlPr>
                              <a:rPr kumimoji="1" lang="pt-BR" altLang="ja-JP" sz="1200" i="1" smtClean="0">
                                <a:latin typeface="Cambria Math" panose="02040503050406030204" pitchFamily="18" charset="0"/>
                              </a:rPr>
                            </m:ctrlPr>
                          </m:dPr>
                          <m:e>
                            <m:sSub>
                              <m:sSubPr>
                                <m:ctrlPr>
                                  <a:rPr kumimoji="1" lang="pt-BR" altLang="ja-JP" sz="1200" i="1" smtClean="0">
                                    <a:solidFill>
                                      <a:schemeClr val="tx1"/>
                                    </a:solidFill>
                                    <a:latin typeface="Cambria Math" panose="02040503050406030204" pitchFamily="18" charset="0"/>
                                  </a:rPr>
                                </m:ctrlPr>
                              </m:sSubPr>
                              <m:e>
                                <m:r>
                                  <a:rPr kumimoji="1" lang="en-US" altLang="ja-JP" sz="1200" i="1">
                                    <a:solidFill>
                                      <a:schemeClr val="tx1"/>
                                    </a:solidFill>
                                    <a:latin typeface="Cambria Math" panose="02040503050406030204" pitchFamily="18" charset="0"/>
                                  </a:rPr>
                                  <m:t>𝑢</m:t>
                                </m:r>
                              </m:e>
                              <m:sub>
                                <m:r>
                                  <a:rPr kumimoji="1" lang="pt-BR" altLang="ja-JP" sz="1200" i="1">
                                    <a:solidFill>
                                      <a:schemeClr val="tx1"/>
                                    </a:solidFill>
                                    <a:latin typeface="Cambria Math" panose="02040503050406030204" pitchFamily="18" charset="0"/>
                                  </a:rPr>
                                  <m:t>0</m:t>
                                </m:r>
                              </m:sub>
                            </m:sSub>
                          </m:e>
                        </m:d>
                      </m:oMath>
                    </m:oMathPara>
                  </a14:m>
                  <a:endParaRPr kumimoji="1" lang="ja-JP" altLang="en-US" sz="1200" dirty="0"/>
                </a:p>
              </p:txBody>
            </p:sp>
          </mc:Choice>
          <mc:Fallback xmlns="">
            <p:sp>
              <p:nvSpPr>
                <p:cNvPr id="226" name="テキスト ボックス 225">
                  <a:extLst>
                    <a:ext uri="{FF2B5EF4-FFF2-40B4-BE49-F238E27FC236}">
                      <a16:creationId xmlns:a16="http://schemas.microsoft.com/office/drawing/2014/main" id="{3FC9E6B9-A646-4116-BADA-34836CC21E79}"/>
                    </a:ext>
                  </a:extLst>
                </p:cNvPr>
                <p:cNvSpPr txBox="1">
                  <a:spLocks noRot="1" noChangeAspect="1" noMove="1" noResize="1" noEditPoints="1" noAdjustHandles="1" noChangeArrowheads="1" noChangeShapeType="1" noTextEdit="1"/>
                </p:cNvSpPr>
                <p:nvPr/>
              </p:nvSpPr>
              <p:spPr>
                <a:xfrm>
                  <a:off x="2590816" y="4884424"/>
                  <a:ext cx="423516" cy="184666"/>
                </a:xfrm>
                <a:prstGeom prst="rect">
                  <a:avLst/>
                </a:prstGeom>
                <a:blipFill>
                  <a:blip r:embed="rId41"/>
                  <a:stretch>
                    <a:fillRect l="-11594" b="-322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7" name="テキスト ボックス 226">
                  <a:extLst>
                    <a:ext uri="{FF2B5EF4-FFF2-40B4-BE49-F238E27FC236}">
                      <a16:creationId xmlns:a16="http://schemas.microsoft.com/office/drawing/2014/main" id="{AD416D39-12CE-49CC-BFD4-FB7DBADC07B3}"/>
                    </a:ext>
                  </a:extLst>
                </p:cNvPr>
                <p:cNvSpPr txBox="1"/>
                <p:nvPr/>
              </p:nvSpPr>
              <p:spPr>
                <a:xfrm>
                  <a:off x="1184807" y="6005749"/>
                  <a:ext cx="92092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a:latin typeface="Cambria Math" panose="02040503050406030204" pitchFamily="18" charset="0"/>
                              </a:rPr>
                            </m:ctrlPr>
                          </m:sSubPr>
                          <m:e>
                            <m:r>
                              <m:rPr>
                                <m:sty m:val="p"/>
                              </m:rPr>
                              <a:rPr kumimoji="1" lang="en-US" altLang="ja-JP" sz="1200" i="1" smtClean="0">
                                <a:latin typeface="Cambria Math" panose="02040503050406030204" pitchFamily="18" charset="0"/>
                              </a:rPr>
                              <m:t>y</m:t>
                            </m:r>
                          </m:e>
                          <m:sub>
                            <m:r>
                              <a:rPr kumimoji="1" lang="en-US" altLang="ja-JP" sz="1200" i="1">
                                <a:latin typeface="Cambria Math" panose="02040503050406030204" pitchFamily="18" charset="0"/>
                              </a:rPr>
                              <m:t>0</m:t>
                            </m:r>
                          </m:sub>
                        </m:sSub>
                        <m:r>
                          <a:rPr kumimoji="1" lang="pt-BR" altLang="ja-JP" sz="1200" i="1">
                            <a:latin typeface="Cambria Math" panose="02040503050406030204" pitchFamily="18" charset="0"/>
                          </a:rPr>
                          <m:t>=</m:t>
                        </m:r>
                        <m:r>
                          <a:rPr kumimoji="1" lang="pt-BR" altLang="ja-JP" sz="1200" i="1">
                            <a:latin typeface="Cambria Math" panose="02040503050406030204" pitchFamily="18" charset="0"/>
                          </a:rPr>
                          <m:t>𝑓</m:t>
                        </m:r>
                        <m:d>
                          <m:dPr>
                            <m:ctrlPr>
                              <a:rPr kumimoji="1" lang="pt-BR" altLang="ja-JP" sz="1200" i="1">
                                <a:latin typeface="Cambria Math" panose="02040503050406030204" pitchFamily="18" charset="0"/>
                              </a:rPr>
                            </m:ctrlPr>
                          </m:dPr>
                          <m:e>
                            <m:sSub>
                              <m:sSubPr>
                                <m:ctrlPr>
                                  <a:rPr kumimoji="1" lang="pt-BR" altLang="ja-JP" sz="1200" i="1">
                                    <a:latin typeface="Cambria Math" panose="02040503050406030204" pitchFamily="18" charset="0"/>
                                  </a:rPr>
                                </m:ctrlPr>
                              </m:sSubPr>
                              <m:e>
                                <m:r>
                                  <a:rPr kumimoji="1" lang="en-US" altLang="ja-JP" sz="1200" i="1">
                                    <a:latin typeface="Cambria Math" panose="02040503050406030204" pitchFamily="18" charset="0"/>
                                  </a:rPr>
                                  <m:t>𝑢</m:t>
                                </m:r>
                              </m:e>
                              <m:sub>
                                <m:r>
                                  <a:rPr kumimoji="1" lang="pt-BR" altLang="ja-JP" sz="1200" i="1">
                                    <a:latin typeface="Cambria Math" panose="02040503050406030204" pitchFamily="18" charset="0"/>
                                  </a:rPr>
                                  <m:t>0</m:t>
                                </m:r>
                              </m:sub>
                            </m:sSub>
                          </m:e>
                        </m:d>
                      </m:oMath>
                    </m:oMathPara>
                  </a14:m>
                  <a:endParaRPr kumimoji="1" lang="ja-JP" altLang="en-US" sz="1200" dirty="0"/>
                </a:p>
              </p:txBody>
            </p:sp>
          </mc:Choice>
          <mc:Fallback xmlns="">
            <p:sp>
              <p:nvSpPr>
                <p:cNvPr id="227" name="テキスト ボックス 226">
                  <a:extLst>
                    <a:ext uri="{FF2B5EF4-FFF2-40B4-BE49-F238E27FC236}">
                      <a16:creationId xmlns:a16="http://schemas.microsoft.com/office/drawing/2014/main" id="{AD416D39-12CE-49CC-BFD4-FB7DBADC07B3}"/>
                    </a:ext>
                  </a:extLst>
                </p:cNvPr>
                <p:cNvSpPr txBox="1">
                  <a:spLocks noRot="1" noChangeAspect="1" noMove="1" noResize="1" noEditPoints="1" noAdjustHandles="1" noChangeArrowheads="1" noChangeShapeType="1" noTextEdit="1"/>
                </p:cNvSpPr>
                <p:nvPr/>
              </p:nvSpPr>
              <p:spPr>
                <a:xfrm>
                  <a:off x="1184807" y="6005749"/>
                  <a:ext cx="920926" cy="184666"/>
                </a:xfrm>
                <a:prstGeom prst="rect">
                  <a:avLst/>
                </a:prstGeom>
                <a:blipFill>
                  <a:blip r:embed="rId42"/>
                  <a:stretch>
                    <a:fillRect b="-36667"/>
                  </a:stretch>
                </a:blipFill>
              </p:spPr>
              <p:txBody>
                <a:bodyPr/>
                <a:lstStyle/>
                <a:p>
                  <a:r>
                    <a:rPr lang="ja-JP" altLang="en-US">
                      <a:noFill/>
                    </a:rPr>
                    <a:t> </a:t>
                  </a:r>
                </a:p>
              </p:txBody>
            </p:sp>
          </mc:Fallback>
        </mc:AlternateContent>
        <p:sp>
          <p:nvSpPr>
            <p:cNvPr id="238" name="正方形/長方形 237">
              <a:extLst>
                <a:ext uri="{FF2B5EF4-FFF2-40B4-BE49-F238E27FC236}">
                  <a16:creationId xmlns:a16="http://schemas.microsoft.com/office/drawing/2014/main" id="{7F80DDCE-FE73-459E-8D8A-DCD3D0F269FA}"/>
                </a:ext>
              </a:extLst>
            </p:cNvPr>
            <p:cNvSpPr/>
            <p:nvPr/>
          </p:nvSpPr>
          <p:spPr>
            <a:xfrm>
              <a:off x="1052369" y="4265883"/>
              <a:ext cx="2634090" cy="2084117"/>
            </a:xfrm>
            <a:prstGeom prst="rect">
              <a:avLst/>
            </a:prstGeom>
            <a:no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grpSp>
      <p:sp>
        <p:nvSpPr>
          <p:cNvPr id="228" name="吹き出し: 上矢印 227">
            <a:extLst>
              <a:ext uri="{FF2B5EF4-FFF2-40B4-BE49-F238E27FC236}">
                <a16:creationId xmlns:a16="http://schemas.microsoft.com/office/drawing/2014/main" id="{33749235-61AD-40EB-94CD-3A38599F563B}"/>
              </a:ext>
            </a:extLst>
          </p:cNvPr>
          <p:cNvSpPr/>
          <p:nvPr/>
        </p:nvSpPr>
        <p:spPr>
          <a:xfrm>
            <a:off x="4066267" y="5426502"/>
            <a:ext cx="3657711" cy="876647"/>
          </a:xfrm>
          <a:prstGeom prst="upArrowCallout">
            <a:avLst>
              <a:gd name="adj1" fmla="val 12413"/>
              <a:gd name="adj2" fmla="val 20737"/>
              <a:gd name="adj3" fmla="val 14324"/>
              <a:gd name="adj4" fmla="val 74229"/>
            </a:avLst>
          </a:prstGeom>
          <a:noFill/>
          <a:ln w="9525">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solidFill>
                  <a:schemeClr val="accent5"/>
                </a:solidFill>
              </a:rPr>
              <a:t>損失</a:t>
            </a:r>
            <a:r>
              <a:rPr kumimoji="1" lang="en-US" altLang="ja-JP" sz="1200" b="1" dirty="0">
                <a:solidFill>
                  <a:schemeClr val="accent5"/>
                </a:solidFill>
              </a:rPr>
              <a:t>(loss)</a:t>
            </a:r>
            <a:r>
              <a:rPr kumimoji="1" lang="ja-JP" altLang="en-US" sz="1200" b="1" dirty="0">
                <a:solidFill>
                  <a:schemeClr val="accent5"/>
                </a:solidFill>
              </a:rPr>
              <a:t>が最小になるときの重み</a:t>
            </a:r>
            <a:r>
              <a:rPr kumimoji="1" lang="en-US" altLang="ja-JP" sz="1200" b="1" dirty="0">
                <a:solidFill>
                  <a:schemeClr val="accent5"/>
                </a:solidFill>
              </a:rPr>
              <a:t>(w)</a:t>
            </a:r>
            <a:r>
              <a:rPr kumimoji="1" lang="ja-JP" altLang="en-US" sz="1200" b="1" dirty="0">
                <a:solidFill>
                  <a:schemeClr val="accent5"/>
                </a:solidFill>
              </a:rPr>
              <a:t>の値を算出</a:t>
            </a:r>
            <a:endParaRPr kumimoji="1" lang="en-US" altLang="ja-JP" sz="1200" b="1" dirty="0">
              <a:solidFill>
                <a:schemeClr val="accent5"/>
              </a:solidFill>
            </a:endParaRPr>
          </a:p>
          <a:p>
            <a:pPr algn="ctr"/>
            <a:r>
              <a:rPr kumimoji="1" lang="ja-JP" altLang="en-US" sz="1200" b="1" dirty="0">
                <a:solidFill>
                  <a:schemeClr val="accent5"/>
                </a:solidFill>
              </a:rPr>
              <a:t>↓</a:t>
            </a:r>
            <a:endParaRPr kumimoji="1" lang="en-US" altLang="ja-JP" sz="1200" b="1" dirty="0">
              <a:solidFill>
                <a:schemeClr val="accent5"/>
              </a:solidFill>
            </a:endParaRPr>
          </a:p>
          <a:p>
            <a:pPr algn="ctr"/>
            <a:r>
              <a:rPr kumimoji="1" lang="ja-JP" altLang="en-US" sz="1200" b="1" u="sng" dirty="0">
                <a:solidFill>
                  <a:schemeClr val="accent5"/>
                </a:solidFill>
              </a:rPr>
              <a:t>最適化アルゴリズム</a:t>
            </a:r>
            <a:r>
              <a:rPr kumimoji="1" lang="en-US" altLang="ja-JP" sz="1200" b="1" u="sng" dirty="0">
                <a:solidFill>
                  <a:schemeClr val="accent5"/>
                </a:solidFill>
              </a:rPr>
              <a:t>(</a:t>
            </a:r>
            <a:r>
              <a:rPr kumimoji="1" lang="ja-JP" altLang="en-US" sz="1200" b="1" u="sng" dirty="0">
                <a:solidFill>
                  <a:schemeClr val="accent5"/>
                </a:solidFill>
              </a:rPr>
              <a:t>オプティマイザ</a:t>
            </a:r>
            <a:r>
              <a:rPr kumimoji="1" lang="en-US" altLang="ja-JP" sz="1200" b="1" u="sng" dirty="0">
                <a:solidFill>
                  <a:schemeClr val="accent5"/>
                </a:solidFill>
              </a:rPr>
              <a:t>)</a:t>
            </a:r>
          </a:p>
        </p:txBody>
      </p:sp>
      <p:sp>
        <p:nvSpPr>
          <p:cNvPr id="230" name="テキスト ボックス 229">
            <a:extLst>
              <a:ext uri="{FF2B5EF4-FFF2-40B4-BE49-F238E27FC236}">
                <a16:creationId xmlns:a16="http://schemas.microsoft.com/office/drawing/2014/main" id="{6D499653-CB32-4FE2-81A5-84B0D41E4B84}"/>
              </a:ext>
            </a:extLst>
          </p:cNvPr>
          <p:cNvSpPr txBox="1"/>
          <p:nvPr/>
        </p:nvSpPr>
        <p:spPr>
          <a:xfrm>
            <a:off x="4825118" y="4933565"/>
            <a:ext cx="2062970" cy="461665"/>
          </a:xfrm>
          <a:prstGeom prst="rect">
            <a:avLst/>
          </a:prstGeom>
          <a:solidFill>
            <a:schemeClr val="bg1"/>
          </a:solidFill>
        </p:spPr>
        <p:txBody>
          <a:bodyPr wrap="square" rtlCol="0">
            <a:spAutoFit/>
          </a:bodyPr>
          <a:lstStyle/>
          <a:p>
            <a:pPr algn="l"/>
            <a:r>
              <a:rPr kumimoji="1" lang="ja-JP" altLang="en-US" sz="1200" b="1" u="sng" dirty="0">
                <a:solidFill>
                  <a:schemeClr val="accent5"/>
                </a:solidFill>
              </a:rPr>
              <a:t>損失の大きさは重み</a:t>
            </a:r>
            <a:r>
              <a:rPr kumimoji="1" lang="en-US" altLang="ja-JP" sz="1200" b="1" u="sng" dirty="0">
                <a:solidFill>
                  <a:schemeClr val="accent5"/>
                </a:solidFill>
              </a:rPr>
              <a:t>(w)</a:t>
            </a:r>
            <a:r>
              <a:rPr kumimoji="1" lang="ja-JP" altLang="en-US" sz="1200" b="1" u="sng" dirty="0">
                <a:solidFill>
                  <a:schemeClr val="accent5"/>
                </a:solidFill>
              </a:rPr>
              <a:t>のとる値により変化する</a:t>
            </a:r>
          </a:p>
        </p:txBody>
      </p:sp>
      <mc:AlternateContent xmlns:mc="http://schemas.openxmlformats.org/markup-compatibility/2006" xmlns:a14="http://schemas.microsoft.com/office/drawing/2010/main">
        <mc:Choice Requires="a14">
          <p:sp>
            <p:nvSpPr>
              <p:cNvPr id="236" name="正方形/長方形 235">
                <a:extLst>
                  <a:ext uri="{FF2B5EF4-FFF2-40B4-BE49-F238E27FC236}">
                    <a16:creationId xmlns:a16="http://schemas.microsoft.com/office/drawing/2014/main" id="{8B6E0CD5-899B-4B88-8C08-6E1A610FA6B6}"/>
                  </a:ext>
                </a:extLst>
              </p:cNvPr>
              <p:cNvSpPr/>
              <p:nvPr/>
            </p:nvSpPr>
            <p:spPr>
              <a:xfrm>
                <a:off x="4793165" y="2123465"/>
                <a:ext cx="38343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sz="120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𝑢</m:t>
                          </m:r>
                        </m:e>
                        <m:sub>
                          <m:r>
                            <a:rPr kumimoji="1" lang="pt-BR" altLang="ja-JP" sz="1200" i="1">
                              <a:solidFill>
                                <a:schemeClr val="bg1"/>
                              </a:solidFill>
                              <a:latin typeface="Cambria Math" panose="02040503050406030204" pitchFamily="18" charset="0"/>
                            </a:rPr>
                            <m:t>0</m:t>
                          </m:r>
                        </m:sub>
                      </m:sSub>
                    </m:oMath>
                  </m:oMathPara>
                </a14:m>
                <a:endParaRPr lang="ja-JP" altLang="en-US" dirty="0">
                  <a:solidFill>
                    <a:schemeClr val="bg1"/>
                  </a:solidFill>
                </a:endParaRPr>
              </a:p>
            </p:txBody>
          </p:sp>
        </mc:Choice>
        <mc:Fallback xmlns="">
          <p:sp>
            <p:nvSpPr>
              <p:cNvPr id="236" name="正方形/長方形 235">
                <a:extLst>
                  <a:ext uri="{FF2B5EF4-FFF2-40B4-BE49-F238E27FC236}">
                    <a16:creationId xmlns:a16="http://schemas.microsoft.com/office/drawing/2014/main" id="{8B6E0CD5-899B-4B88-8C08-6E1A610FA6B6}"/>
                  </a:ext>
                </a:extLst>
              </p:cNvPr>
              <p:cNvSpPr>
                <a:spLocks noRot="1" noChangeAspect="1" noMove="1" noResize="1" noEditPoints="1" noAdjustHandles="1" noChangeArrowheads="1" noChangeShapeType="1" noTextEdit="1"/>
              </p:cNvSpPr>
              <p:nvPr/>
            </p:nvSpPr>
            <p:spPr>
              <a:xfrm>
                <a:off x="4793165" y="2123465"/>
                <a:ext cx="383438" cy="276999"/>
              </a:xfrm>
              <a:prstGeom prst="rect">
                <a:avLst/>
              </a:prstGeom>
              <a:blipFill>
                <a:blip r:embed="rId4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0" name="正方形/長方形 239">
                <a:extLst>
                  <a:ext uri="{FF2B5EF4-FFF2-40B4-BE49-F238E27FC236}">
                    <a16:creationId xmlns:a16="http://schemas.microsoft.com/office/drawing/2014/main" id="{23510402-2FAB-4728-A372-E6C6FF4C8632}"/>
                  </a:ext>
                </a:extLst>
              </p:cNvPr>
              <p:cNvSpPr/>
              <p:nvPr/>
            </p:nvSpPr>
            <p:spPr>
              <a:xfrm>
                <a:off x="4359207" y="3141346"/>
                <a:ext cx="532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pt-BR" altLang="ja-JP" b="1" i="1" smtClean="0">
                              <a:solidFill>
                                <a:schemeClr val="accent5"/>
                              </a:solidFill>
                              <a:latin typeface="Cambria Math" panose="02040503050406030204" pitchFamily="18" charset="0"/>
                            </a:rPr>
                          </m:ctrlPr>
                        </m:sSubPr>
                        <m:e>
                          <m:r>
                            <a:rPr kumimoji="1" lang="en-US" altLang="ja-JP" b="1" i="1">
                              <a:solidFill>
                                <a:schemeClr val="accent5"/>
                              </a:solidFill>
                              <a:latin typeface="Cambria Math" panose="02040503050406030204" pitchFamily="18" charset="0"/>
                            </a:rPr>
                            <m:t>𝒘</m:t>
                          </m:r>
                        </m:e>
                        <m:sub>
                          <m:r>
                            <a:rPr kumimoji="1" lang="en-US" altLang="ja-JP" b="1" i="1" smtClean="0">
                              <a:solidFill>
                                <a:schemeClr val="accent5"/>
                              </a:solidFill>
                              <a:latin typeface="Cambria Math" panose="02040503050406030204" pitchFamily="18" charset="0"/>
                            </a:rPr>
                            <m:t>𝟐</m:t>
                          </m:r>
                        </m:sub>
                      </m:sSub>
                    </m:oMath>
                  </m:oMathPara>
                </a14:m>
                <a:endParaRPr lang="ja-JP" altLang="en-US" sz="2800" b="1" dirty="0">
                  <a:solidFill>
                    <a:schemeClr val="accent5"/>
                  </a:solidFill>
                </a:endParaRPr>
              </a:p>
            </p:txBody>
          </p:sp>
        </mc:Choice>
        <mc:Fallback xmlns="">
          <p:sp>
            <p:nvSpPr>
              <p:cNvPr id="240" name="正方形/長方形 239">
                <a:extLst>
                  <a:ext uri="{FF2B5EF4-FFF2-40B4-BE49-F238E27FC236}">
                    <a16:creationId xmlns:a16="http://schemas.microsoft.com/office/drawing/2014/main" id="{23510402-2FAB-4728-A372-E6C6FF4C8632}"/>
                  </a:ext>
                </a:extLst>
              </p:cNvPr>
              <p:cNvSpPr>
                <a:spLocks noRot="1" noChangeAspect="1" noMove="1" noResize="1" noEditPoints="1" noAdjustHandles="1" noChangeArrowheads="1" noChangeShapeType="1" noTextEdit="1"/>
              </p:cNvSpPr>
              <p:nvPr/>
            </p:nvSpPr>
            <p:spPr>
              <a:xfrm>
                <a:off x="4359207" y="3141346"/>
                <a:ext cx="532453" cy="369332"/>
              </a:xfrm>
              <a:prstGeom prst="rect">
                <a:avLst/>
              </a:prstGeom>
              <a:blipFill>
                <a:blip r:embed="rId44"/>
                <a:stretch>
                  <a:fillRect b="-1639"/>
                </a:stretch>
              </a:blipFill>
            </p:spPr>
            <p:txBody>
              <a:bodyPr/>
              <a:lstStyle/>
              <a:p>
                <a:r>
                  <a:rPr lang="ja-JP" altLang="en-US">
                    <a:noFill/>
                  </a:rPr>
                  <a:t> </a:t>
                </a:r>
              </a:p>
            </p:txBody>
          </p:sp>
        </mc:Fallback>
      </mc:AlternateContent>
      <p:pic>
        <p:nvPicPr>
          <p:cNvPr id="242" name="図 241">
            <a:extLst>
              <a:ext uri="{FF2B5EF4-FFF2-40B4-BE49-F238E27FC236}">
                <a16:creationId xmlns:a16="http://schemas.microsoft.com/office/drawing/2014/main" id="{8BA80FF5-7A4E-468D-BB92-D16DF176EE67}"/>
              </a:ext>
            </a:extLst>
          </p:cNvPr>
          <p:cNvPicPr>
            <a:picLocks noChangeAspect="1"/>
          </p:cNvPicPr>
          <p:nvPr/>
        </p:nvPicPr>
        <p:blipFill>
          <a:blip r:embed="rId45"/>
          <a:stretch>
            <a:fillRect/>
          </a:stretch>
        </p:blipFill>
        <p:spPr>
          <a:xfrm>
            <a:off x="10459912" y="5752306"/>
            <a:ext cx="1562358" cy="982402"/>
          </a:xfrm>
          <a:prstGeom prst="rect">
            <a:avLst/>
          </a:prstGeom>
        </p:spPr>
      </p:pic>
      <p:sp>
        <p:nvSpPr>
          <p:cNvPr id="243" name="テキスト ボックス 242">
            <a:extLst>
              <a:ext uri="{FF2B5EF4-FFF2-40B4-BE49-F238E27FC236}">
                <a16:creationId xmlns:a16="http://schemas.microsoft.com/office/drawing/2014/main" id="{EBDCD385-132A-4E1B-A3E2-0491F7228446}"/>
              </a:ext>
            </a:extLst>
          </p:cNvPr>
          <p:cNvSpPr txBox="1"/>
          <p:nvPr/>
        </p:nvSpPr>
        <p:spPr>
          <a:xfrm>
            <a:off x="8579054" y="6026822"/>
            <a:ext cx="1900503" cy="707886"/>
          </a:xfrm>
          <a:prstGeom prst="rect">
            <a:avLst/>
          </a:prstGeom>
          <a:noFill/>
        </p:spPr>
        <p:txBody>
          <a:bodyPr wrap="square" rtlCol="0">
            <a:spAutoFit/>
          </a:bodyPr>
          <a:lstStyle/>
          <a:p>
            <a:r>
              <a:rPr kumimoji="1" lang="en-US" altLang="ja-JP" sz="1000" dirty="0"/>
              <a:t>【</a:t>
            </a:r>
            <a:r>
              <a:rPr kumimoji="1" lang="ja-JP" altLang="en-US" sz="1000" dirty="0"/>
              <a:t>参考</a:t>
            </a:r>
            <a:r>
              <a:rPr kumimoji="1" lang="en-US" altLang="ja-JP" sz="1000" dirty="0"/>
              <a:t>】</a:t>
            </a:r>
            <a:r>
              <a:rPr kumimoji="1" lang="ja-JP" altLang="en-US" sz="1000" dirty="0"/>
              <a:t>機械学習入門：ディープラーニングの基礎から転移学習まで</a:t>
            </a:r>
            <a:r>
              <a:rPr lang="en-US" altLang="ja-JP" sz="1000" dirty="0">
                <a:hlinkClick r:id="rId46"/>
              </a:rPr>
              <a:t>[</a:t>
            </a:r>
            <a:r>
              <a:rPr lang="ja-JP" altLang="en-US" sz="1000" dirty="0">
                <a:hlinkClick r:id="rId46"/>
              </a:rPr>
              <a:t>資料</a:t>
            </a:r>
            <a:r>
              <a:rPr lang="en-US" altLang="ja-JP" sz="1000" dirty="0">
                <a:hlinkClick r:id="rId46"/>
              </a:rPr>
              <a:t>]</a:t>
            </a:r>
            <a:r>
              <a:rPr lang="en-US" altLang="ja-JP" sz="1000" dirty="0"/>
              <a:t> </a:t>
            </a:r>
            <a:r>
              <a:rPr lang="en-US" altLang="ja-JP" sz="1000" dirty="0">
                <a:hlinkClick r:id="rId47"/>
              </a:rPr>
              <a:t>[</a:t>
            </a:r>
            <a:r>
              <a:rPr lang="ja-JP" altLang="en-US" sz="1000" dirty="0">
                <a:hlinkClick r:id="rId47"/>
              </a:rPr>
              <a:t>動画</a:t>
            </a:r>
            <a:r>
              <a:rPr lang="en-US" altLang="ja-JP" sz="1000" dirty="0">
                <a:hlinkClick r:id="rId47"/>
              </a:rPr>
              <a:t>]</a:t>
            </a:r>
          </a:p>
          <a:p>
            <a:pPr algn="l"/>
            <a:endParaRPr kumimoji="1" lang="ja-JP" altLang="en-US" sz="1000" dirty="0"/>
          </a:p>
        </p:txBody>
      </p:sp>
    </p:spTree>
    <p:extLst>
      <p:ext uri="{BB962C8B-B14F-4D97-AF65-F5344CB8AC3E}">
        <p14:creationId xmlns:p14="http://schemas.microsoft.com/office/powerpoint/2010/main" val="93573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CC1989-D27A-4595-9435-835DBA18ADD5}"/>
              </a:ext>
            </a:extLst>
          </p:cNvPr>
          <p:cNvSpPr>
            <a:spLocks noGrp="1"/>
          </p:cNvSpPr>
          <p:nvPr>
            <p:ph type="sldNum" sz="quarter" idx="4"/>
          </p:nvPr>
        </p:nvSpPr>
        <p:spPr/>
        <p:txBody>
          <a:bodyPr/>
          <a:lstStyle/>
          <a:p>
            <a:fld id="{9415C552-2568-46D4-A4ED-2F86E9B30B54}" type="slidenum">
              <a:rPr kumimoji="1" lang="ja-JP" altLang="en-US" smtClean="0"/>
              <a:t>8</a:t>
            </a:fld>
            <a:endParaRPr kumimoji="1" lang="ja-JP" altLang="en-US"/>
          </a:p>
        </p:txBody>
      </p:sp>
      <p:sp>
        <p:nvSpPr>
          <p:cNvPr id="3" name="フッター プレースホルダー 2">
            <a:extLst>
              <a:ext uri="{FF2B5EF4-FFF2-40B4-BE49-F238E27FC236}">
                <a16:creationId xmlns:a16="http://schemas.microsoft.com/office/drawing/2014/main" id="{1303EE77-2C6D-48E3-8C76-7AE8C187C044}"/>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6" name="タイトル 5">
            <a:extLst>
              <a:ext uri="{FF2B5EF4-FFF2-40B4-BE49-F238E27FC236}">
                <a16:creationId xmlns:a16="http://schemas.microsoft.com/office/drawing/2014/main" id="{836077CD-B3CD-4FE5-AA51-F6EA8676293F}"/>
              </a:ext>
            </a:extLst>
          </p:cNvPr>
          <p:cNvSpPr>
            <a:spLocks noGrp="1"/>
          </p:cNvSpPr>
          <p:nvPr>
            <p:ph type="title"/>
          </p:nvPr>
        </p:nvSpPr>
        <p:spPr/>
        <p:txBody>
          <a:bodyPr/>
          <a:lstStyle/>
          <a:p>
            <a:r>
              <a:rPr kumimoji="1" lang="ja-JP" altLang="en-US" dirty="0"/>
              <a:t>ネットワークのタイプ</a:t>
            </a:r>
          </a:p>
        </p:txBody>
      </p:sp>
      <p:grpSp>
        <p:nvGrpSpPr>
          <p:cNvPr id="4" name="グループ化 3">
            <a:extLst>
              <a:ext uri="{FF2B5EF4-FFF2-40B4-BE49-F238E27FC236}">
                <a16:creationId xmlns:a16="http://schemas.microsoft.com/office/drawing/2014/main" id="{D8337386-DB2B-40DC-BC75-4AC7C74D3591}"/>
              </a:ext>
            </a:extLst>
          </p:cNvPr>
          <p:cNvGrpSpPr/>
          <p:nvPr/>
        </p:nvGrpSpPr>
        <p:grpSpPr>
          <a:xfrm>
            <a:off x="7824192" y="2588706"/>
            <a:ext cx="2901045" cy="1924042"/>
            <a:chOff x="1559496" y="2276872"/>
            <a:chExt cx="3309987" cy="2110365"/>
          </a:xfrm>
          <a:solidFill>
            <a:schemeClr val="tx1">
              <a:lumMod val="75000"/>
              <a:lumOff val="25000"/>
            </a:schemeClr>
          </a:solidFill>
        </p:grpSpPr>
        <p:sp>
          <p:nvSpPr>
            <p:cNvPr id="79" name="楕円 78">
              <a:extLst>
                <a:ext uri="{FF2B5EF4-FFF2-40B4-BE49-F238E27FC236}">
                  <a16:creationId xmlns:a16="http://schemas.microsoft.com/office/drawing/2014/main" id="{DACC2ED8-4532-4692-A4A6-221B0B0D8173}"/>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0" name="楕円 79">
              <a:extLst>
                <a:ext uri="{FF2B5EF4-FFF2-40B4-BE49-F238E27FC236}">
                  <a16:creationId xmlns:a16="http://schemas.microsoft.com/office/drawing/2014/main" id="{2FDB0E82-A2A4-4561-8E6A-2AAD2BFCA531}"/>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1" name="楕円 80">
              <a:extLst>
                <a:ext uri="{FF2B5EF4-FFF2-40B4-BE49-F238E27FC236}">
                  <a16:creationId xmlns:a16="http://schemas.microsoft.com/office/drawing/2014/main" id="{BA749F15-FE34-466F-8BBB-A17F9A41A3AE}"/>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2" name="楕円 81">
              <a:extLst>
                <a:ext uri="{FF2B5EF4-FFF2-40B4-BE49-F238E27FC236}">
                  <a16:creationId xmlns:a16="http://schemas.microsoft.com/office/drawing/2014/main" id="{FF8251E3-457C-4BEB-B939-B5B866BF3B06}"/>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3" name="直線コネクタ 82">
              <a:extLst>
                <a:ext uri="{FF2B5EF4-FFF2-40B4-BE49-F238E27FC236}">
                  <a16:creationId xmlns:a16="http://schemas.microsoft.com/office/drawing/2014/main" id="{DCD0EE5B-A29B-4BC9-A18B-4FF09C6423DE}"/>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4" name="楕円 83">
              <a:extLst>
                <a:ext uri="{FF2B5EF4-FFF2-40B4-BE49-F238E27FC236}">
                  <a16:creationId xmlns:a16="http://schemas.microsoft.com/office/drawing/2014/main" id="{A962D1A9-B09B-4A03-A2EF-D143253757B0}"/>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5" name="楕円 84">
              <a:extLst>
                <a:ext uri="{FF2B5EF4-FFF2-40B4-BE49-F238E27FC236}">
                  <a16:creationId xmlns:a16="http://schemas.microsoft.com/office/drawing/2014/main" id="{7CD5E1B7-2276-4C70-A3F1-7C70A544FC0A}"/>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6" name="楕円 85">
              <a:extLst>
                <a:ext uri="{FF2B5EF4-FFF2-40B4-BE49-F238E27FC236}">
                  <a16:creationId xmlns:a16="http://schemas.microsoft.com/office/drawing/2014/main" id="{10BD8322-02C1-4AB5-AB73-93AC9E19FF6A}"/>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7" name="楕円 86">
              <a:extLst>
                <a:ext uri="{FF2B5EF4-FFF2-40B4-BE49-F238E27FC236}">
                  <a16:creationId xmlns:a16="http://schemas.microsoft.com/office/drawing/2014/main" id="{309B64B1-406A-42CD-A911-7DB9626396DA}"/>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8" name="直線コネクタ 87">
              <a:extLst>
                <a:ext uri="{FF2B5EF4-FFF2-40B4-BE49-F238E27FC236}">
                  <a16:creationId xmlns:a16="http://schemas.microsoft.com/office/drawing/2014/main" id="{09478781-5917-42D6-8710-E805B0CDCEE8}"/>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9" name="楕円 88">
              <a:extLst>
                <a:ext uri="{FF2B5EF4-FFF2-40B4-BE49-F238E27FC236}">
                  <a16:creationId xmlns:a16="http://schemas.microsoft.com/office/drawing/2014/main" id="{6818340D-54F2-4652-BD2F-60A97016E6F3}"/>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0" name="楕円 89">
              <a:extLst>
                <a:ext uri="{FF2B5EF4-FFF2-40B4-BE49-F238E27FC236}">
                  <a16:creationId xmlns:a16="http://schemas.microsoft.com/office/drawing/2014/main" id="{6C6B8AE7-D0D9-4536-93DD-57295DDF53FF}"/>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1" name="楕円 90">
              <a:extLst>
                <a:ext uri="{FF2B5EF4-FFF2-40B4-BE49-F238E27FC236}">
                  <a16:creationId xmlns:a16="http://schemas.microsoft.com/office/drawing/2014/main" id="{A1EF414C-A2E0-435F-A5FA-C0863862196F}"/>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92" name="楕円 91">
              <a:extLst>
                <a:ext uri="{FF2B5EF4-FFF2-40B4-BE49-F238E27FC236}">
                  <a16:creationId xmlns:a16="http://schemas.microsoft.com/office/drawing/2014/main" id="{F75D94A5-839F-4B7C-A35E-118C639DAE0D}"/>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93" name="直線コネクタ 92">
              <a:extLst>
                <a:ext uri="{FF2B5EF4-FFF2-40B4-BE49-F238E27FC236}">
                  <a16:creationId xmlns:a16="http://schemas.microsoft.com/office/drawing/2014/main" id="{9EF1D34A-76A2-441E-AE70-75CF5A14DB8E}"/>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4" name="楕円 93">
              <a:extLst>
                <a:ext uri="{FF2B5EF4-FFF2-40B4-BE49-F238E27FC236}">
                  <a16:creationId xmlns:a16="http://schemas.microsoft.com/office/drawing/2014/main" id="{F72E779E-1333-4659-B475-602942E4557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B50C4F11-7CC1-4313-9DAF-6C4B1ED56936}"/>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6" name="楕円 95">
              <a:extLst>
                <a:ext uri="{FF2B5EF4-FFF2-40B4-BE49-F238E27FC236}">
                  <a16:creationId xmlns:a16="http://schemas.microsoft.com/office/drawing/2014/main" id="{7F0CE3AD-73C4-4E5F-96D7-8ADAD4B08317}"/>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7" name="直線コネクタ 96">
              <a:extLst>
                <a:ext uri="{FF2B5EF4-FFF2-40B4-BE49-F238E27FC236}">
                  <a16:creationId xmlns:a16="http://schemas.microsoft.com/office/drawing/2014/main" id="{814919B4-BCDB-47BE-B6EB-223ED6CAABD9}"/>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8" name="楕円 97">
              <a:extLst>
                <a:ext uri="{FF2B5EF4-FFF2-40B4-BE49-F238E27FC236}">
                  <a16:creationId xmlns:a16="http://schemas.microsoft.com/office/drawing/2014/main" id="{C5CD330C-BF01-4099-9549-690F06DEC020}"/>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9" name="楕円 98">
              <a:extLst>
                <a:ext uri="{FF2B5EF4-FFF2-40B4-BE49-F238E27FC236}">
                  <a16:creationId xmlns:a16="http://schemas.microsoft.com/office/drawing/2014/main" id="{996B8E74-BCFF-412B-9FA8-1A4EF6481E80}"/>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0" name="楕円 99">
              <a:extLst>
                <a:ext uri="{FF2B5EF4-FFF2-40B4-BE49-F238E27FC236}">
                  <a16:creationId xmlns:a16="http://schemas.microsoft.com/office/drawing/2014/main" id="{461A3781-8176-4FEC-B881-DA847506BA72}"/>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01" name="楕円 100">
              <a:extLst>
                <a:ext uri="{FF2B5EF4-FFF2-40B4-BE49-F238E27FC236}">
                  <a16:creationId xmlns:a16="http://schemas.microsoft.com/office/drawing/2014/main" id="{9185B41A-49A3-42C9-9D54-DCC352A501D9}"/>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E7C7257F-E51C-4757-9397-AC1B94000837}"/>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4" name="楕円 103">
              <a:extLst>
                <a:ext uri="{FF2B5EF4-FFF2-40B4-BE49-F238E27FC236}">
                  <a16:creationId xmlns:a16="http://schemas.microsoft.com/office/drawing/2014/main" id="{3E36B236-B7A5-431A-89DC-20F4DE356D8E}"/>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5" name="直線コネクタ 104">
              <a:extLst>
                <a:ext uri="{FF2B5EF4-FFF2-40B4-BE49-F238E27FC236}">
                  <a16:creationId xmlns:a16="http://schemas.microsoft.com/office/drawing/2014/main" id="{A190AE38-6E78-4B92-80E6-AD1B293F4B3F}"/>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06" name="直線コネクタ 105">
              <a:extLst>
                <a:ext uri="{FF2B5EF4-FFF2-40B4-BE49-F238E27FC236}">
                  <a16:creationId xmlns:a16="http://schemas.microsoft.com/office/drawing/2014/main" id="{8C662F61-51C4-4126-8ED1-E2C5E633C47A}"/>
                </a:ext>
              </a:extLst>
            </p:cNvPr>
            <p:cNvCxnSpPr>
              <a:stCxn id="79" idx="7"/>
              <a:endCxn id="84"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ACCD4D5A-B39C-48DC-88F0-59DD3E5DC440}"/>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9E3069D3-1321-4571-A977-83C808F78B85}"/>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4C9358B5-650E-4CF1-BF5F-FA2B9F212FFB}"/>
                </a:ext>
              </a:extLst>
            </p:cNvPr>
            <p:cNvCxnSpPr>
              <a:cxnSpLocks/>
              <a:stCxn id="100" idx="1"/>
              <a:endCxn id="84"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B37A2006-8260-412B-9259-5071F0B1B58F}"/>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C2CB15D8-EA8A-41ED-B184-2882C07B507D}"/>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1548FBBC-FDE8-4730-BAF2-EAFCAD5E21CE}"/>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13" name="直線コネクタ 112">
              <a:extLst>
                <a:ext uri="{FF2B5EF4-FFF2-40B4-BE49-F238E27FC236}">
                  <a16:creationId xmlns:a16="http://schemas.microsoft.com/office/drawing/2014/main" id="{4285947A-2394-425A-B859-0CA4C4B4588B}"/>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grpSp>
        <p:nvGrpSpPr>
          <p:cNvPr id="193" name="グループ化 192">
            <a:extLst>
              <a:ext uri="{FF2B5EF4-FFF2-40B4-BE49-F238E27FC236}">
                <a16:creationId xmlns:a16="http://schemas.microsoft.com/office/drawing/2014/main" id="{63C46EE6-A09F-4F5A-8372-9EEC8473E3C4}"/>
              </a:ext>
            </a:extLst>
          </p:cNvPr>
          <p:cNvGrpSpPr/>
          <p:nvPr/>
        </p:nvGrpSpPr>
        <p:grpSpPr>
          <a:xfrm>
            <a:off x="1747626" y="2712548"/>
            <a:ext cx="2708224" cy="1782680"/>
            <a:chOff x="7032104" y="2279788"/>
            <a:chExt cx="3312368" cy="2184542"/>
          </a:xfrm>
          <a:solidFill>
            <a:schemeClr val="tx1">
              <a:lumMod val="75000"/>
              <a:lumOff val="25000"/>
            </a:schemeClr>
          </a:solidFill>
        </p:grpSpPr>
        <p:sp>
          <p:nvSpPr>
            <p:cNvPr id="120" name="楕円 119">
              <a:extLst>
                <a:ext uri="{FF2B5EF4-FFF2-40B4-BE49-F238E27FC236}">
                  <a16:creationId xmlns:a16="http://schemas.microsoft.com/office/drawing/2014/main" id="{B0201F36-C183-4B6C-BE77-F23A5F82AD98}"/>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1" name="楕円 120">
              <a:extLst>
                <a:ext uri="{FF2B5EF4-FFF2-40B4-BE49-F238E27FC236}">
                  <a16:creationId xmlns:a16="http://schemas.microsoft.com/office/drawing/2014/main" id="{F9CD7962-EE7B-4E71-B86F-02EF4ABABA80}"/>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2" name="楕円 121">
              <a:extLst>
                <a:ext uri="{FF2B5EF4-FFF2-40B4-BE49-F238E27FC236}">
                  <a16:creationId xmlns:a16="http://schemas.microsoft.com/office/drawing/2014/main" id="{CB052FF7-90FC-485D-BA3E-952546BC9E18}"/>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3" name="楕円 122">
              <a:extLst>
                <a:ext uri="{FF2B5EF4-FFF2-40B4-BE49-F238E27FC236}">
                  <a16:creationId xmlns:a16="http://schemas.microsoft.com/office/drawing/2014/main" id="{ACA46754-061F-49AC-97C2-6DAB012FBE5F}"/>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24" name="直線コネクタ 123">
              <a:extLst>
                <a:ext uri="{FF2B5EF4-FFF2-40B4-BE49-F238E27FC236}">
                  <a16:creationId xmlns:a16="http://schemas.microsoft.com/office/drawing/2014/main" id="{17CC99D8-4119-4D0D-AB14-FE02EF7B3E8E}"/>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25" name="楕円 124">
              <a:extLst>
                <a:ext uri="{FF2B5EF4-FFF2-40B4-BE49-F238E27FC236}">
                  <a16:creationId xmlns:a16="http://schemas.microsoft.com/office/drawing/2014/main" id="{291F2767-14D4-4A2B-9F7B-B7C3E7821131}"/>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6" name="楕円 125">
              <a:extLst>
                <a:ext uri="{FF2B5EF4-FFF2-40B4-BE49-F238E27FC236}">
                  <a16:creationId xmlns:a16="http://schemas.microsoft.com/office/drawing/2014/main" id="{86DF27A3-FB90-4380-8356-7BC812BBC66C}"/>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7" name="楕円 126">
              <a:extLst>
                <a:ext uri="{FF2B5EF4-FFF2-40B4-BE49-F238E27FC236}">
                  <a16:creationId xmlns:a16="http://schemas.microsoft.com/office/drawing/2014/main" id="{CD37610F-93E4-47CB-AD66-36E28236124D}"/>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8" name="楕円 127">
              <a:extLst>
                <a:ext uri="{FF2B5EF4-FFF2-40B4-BE49-F238E27FC236}">
                  <a16:creationId xmlns:a16="http://schemas.microsoft.com/office/drawing/2014/main" id="{D4661DA5-6E49-40D0-9550-84A27C15335C}"/>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29" name="直線コネクタ 128">
              <a:extLst>
                <a:ext uri="{FF2B5EF4-FFF2-40B4-BE49-F238E27FC236}">
                  <a16:creationId xmlns:a16="http://schemas.microsoft.com/office/drawing/2014/main" id="{31464283-4A16-48FC-A273-63A6BF6FC101}"/>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30" name="楕円 129">
              <a:extLst>
                <a:ext uri="{FF2B5EF4-FFF2-40B4-BE49-F238E27FC236}">
                  <a16:creationId xmlns:a16="http://schemas.microsoft.com/office/drawing/2014/main" id="{A4E0C271-A55D-4396-BBC2-15180940B868}"/>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39" name="楕円 138">
              <a:extLst>
                <a:ext uri="{FF2B5EF4-FFF2-40B4-BE49-F238E27FC236}">
                  <a16:creationId xmlns:a16="http://schemas.microsoft.com/office/drawing/2014/main" id="{78DB1DC2-E469-446C-9D39-C5377BD3C1A3}"/>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47" name="直線コネクタ 146">
              <a:extLst>
                <a:ext uri="{FF2B5EF4-FFF2-40B4-BE49-F238E27FC236}">
                  <a16:creationId xmlns:a16="http://schemas.microsoft.com/office/drawing/2014/main" id="{0CB95FC5-DB91-4AF4-8BEC-68597A8DF09D}"/>
                </a:ext>
              </a:extLst>
            </p:cNvPr>
            <p:cNvCxnSpPr>
              <a:stCxn id="120" idx="7"/>
              <a:endCxn id="125"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8" name="直線コネクタ 147">
              <a:extLst>
                <a:ext uri="{FF2B5EF4-FFF2-40B4-BE49-F238E27FC236}">
                  <a16:creationId xmlns:a16="http://schemas.microsoft.com/office/drawing/2014/main" id="{DF55167D-A322-4A5B-950C-9B96142D4D9D}"/>
                </a:ext>
              </a:extLst>
            </p:cNvPr>
            <p:cNvCxnSpPr>
              <a:cxnSpLocks/>
              <a:stCxn id="123" idx="5"/>
              <a:endCxn id="128"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9" name="直線コネクタ 148">
              <a:extLst>
                <a:ext uri="{FF2B5EF4-FFF2-40B4-BE49-F238E27FC236}">
                  <a16:creationId xmlns:a16="http://schemas.microsoft.com/office/drawing/2014/main" id="{C45E57BD-C8CE-4165-A016-4229D857FC00}"/>
                </a:ext>
              </a:extLst>
            </p:cNvPr>
            <p:cNvCxnSpPr>
              <a:cxnSpLocks/>
              <a:stCxn id="160" idx="2"/>
              <a:endCxn id="128"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50" name="直線コネクタ 149">
              <a:extLst>
                <a:ext uri="{FF2B5EF4-FFF2-40B4-BE49-F238E27FC236}">
                  <a16:creationId xmlns:a16="http://schemas.microsoft.com/office/drawing/2014/main" id="{7BB3818F-ED8D-4D64-8FFE-BBA3988D49CF}"/>
                </a:ext>
              </a:extLst>
            </p:cNvPr>
            <p:cNvCxnSpPr>
              <a:cxnSpLocks/>
              <a:stCxn id="157" idx="2"/>
              <a:endCxn id="125"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51" name="直線コネクタ 150">
              <a:extLst>
                <a:ext uri="{FF2B5EF4-FFF2-40B4-BE49-F238E27FC236}">
                  <a16:creationId xmlns:a16="http://schemas.microsoft.com/office/drawing/2014/main" id="{7AAA02C8-77BB-4EA1-9592-B5207E6F737C}"/>
                </a:ext>
              </a:extLst>
            </p:cNvPr>
            <p:cNvCxnSpPr>
              <a:cxnSpLocks/>
              <a:stCxn id="166" idx="2"/>
              <a:endCxn id="157"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54" name="直線コネクタ 153">
              <a:extLst>
                <a:ext uri="{FF2B5EF4-FFF2-40B4-BE49-F238E27FC236}">
                  <a16:creationId xmlns:a16="http://schemas.microsoft.com/office/drawing/2014/main" id="{7008BEDB-F749-4B62-9814-7B1ABD43228F}"/>
                </a:ext>
              </a:extLst>
            </p:cNvPr>
            <p:cNvCxnSpPr>
              <a:cxnSpLocks/>
              <a:stCxn id="160" idx="6"/>
              <a:endCxn id="169"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57" name="楕円 156">
              <a:extLst>
                <a:ext uri="{FF2B5EF4-FFF2-40B4-BE49-F238E27FC236}">
                  <a16:creationId xmlns:a16="http://schemas.microsoft.com/office/drawing/2014/main" id="{791D82AE-5791-4C6F-896D-DF4868681A88}"/>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58" name="楕円 157">
              <a:extLst>
                <a:ext uri="{FF2B5EF4-FFF2-40B4-BE49-F238E27FC236}">
                  <a16:creationId xmlns:a16="http://schemas.microsoft.com/office/drawing/2014/main" id="{95360BB8-E34F-4D44-9EA4-C2498EFAA3AB}"/>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59" name="楕円 158">
              <a:extLst>
                <a:ext uri="{FF2B5EF4-FFF2-40B4-BE49-F238E27FC236}">
                  <a16:creationId xmlns:a16="http://schemas.microsoft.com/office/drawing/2014/main" id="{121776EC-ACD5-409A-A5E6-D535AE33EB6C}"/>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60" name="楕円 159">
              <a:extLst>
                <a:ext uri="{FF2B5EF4-FFF2-40B4-BE49-F238E27FC236}">
                  <a16:creationId xmlns:a16="http://schemas.microsoft.com/office/drawing/2014/main" id="{F0F41381-5FC5-4334-8CE7-32D5831E857A}"/>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61" name="直線コネクタ 160">
              <a:extLst>
                <a:ext uri="{FF2B5EF4-FFF2-40B4-BE49-F238E27FC236}">
                  <a16:creationId xmlns:a16="http://schemas.microsoft.com/office/drawing/2014/main" id="{692DD73B-493C-4AD6-80B8-8CAE8EB80D43}"/>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62" name="楕円 161">
              <a:extLst>
                <a:ext uri="{FF2B5EF4-FFF2-40B4-BE49-F238E27FC236}">
                  <a16:creationId xmlns:a16="http://schemas.microsoft.com/office/drawing/2014/main" id="{A029C022-B469-4B02-8C06-86B9EA27C086}"/>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63" name="楕円 162">
              <a:extLst>
                <a:ext uri="{FF2B5EF4-FFF2-40B4-BE49-F238E27FC236}">
                  <a16:creationId xmlns:a16="http://schemas.microsoft.com/office/drawing/2014/main" id="{6079215F-9ACC-4397-A6EB-3D45EAC1BBA2}"/>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66" name="楕円 165">
              <a:extLst>
                <a:ext uri="{FF2B5EF4-FFF2-40B4-BE49-F238E27FC236}">
                  <a16:creationId xmlns:a16="http://schemas.microsoft.com/office/drawing/2014/main" id="{A0EF5CFA-D768-4AED-AA5B-F9007AF1CF13}"/>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67" name="楕円 166">
              <a:extLst>
                <a:ext uri="{FF2B5EF4-FFF2-40B4-BE49-F238E27FC236}">
                  <a16:creationId xmlns:a16="http://schemas.microsoft.com/office/drawing/2014/main" id="{BCC59A02-E707-464C-9489-01DB7BB6403A}"/>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68" name="楕円 167">
              <a:extLst>
                <a:ext uri="{FF2B5EF4-FFF2-40B4-BE49-F238E27FC236}">
                  <a16:creationId xmlns:a16="http://schemas.microsoft.com/office/drawing/2014/main" id="{E0AB3A88-E47E-4E93-85B4-DE1F819D5803}"/>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69" name="楕円 168">
              <a:extLst>
                <a:ext uri="{FF2B5EF4-FFF2-40B4-BE49-F238E27FC236}">
                  <a16:creationId xmlns:a16="http://schemas.microsoft.com/office/drawing/2014/main" id="{0285DDDF-2217-4B9A-B733-E69E125D6BA2}"/>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70" name="直線コネクタ 169">
              <a:extLst>
                <a:ext uri="{FF2B5EF4-FFF2-40B4-BE49-F238E27FC236}">
                  <a16:creationId xmlns:a16="http://schemas.microsoft.com/office/drawing/2014/main" id="{B13283F7-3629-46E9-BD83-2217F0B4AE42}"/>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71" name="楕円 170">
              <a:extLst>
                <a:ext uri="{FF2B5EF4-FFF2-40B4-BE49-F238E27FC236}">
                  <a16:creationId xmlns:a16="http://schemas.microsoft.com/office/drawing/2014/main" id="{9DB74BBD-4F4F-4F11-815B-6ABB0EA58A37}"/>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72" name="楕円 171">
              <a:extLst>
                <a:ext uri="{FF2B5EF4-FFF2-40B4-BE49-F238E27FC236}">
                  <a16:creationId xmlns:a16="http://schemas.microsoft.com/office/drawing/2014/main" id="{8937EAC1-DA90-48DB-B15C-6D575729A4AE}"/>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73" name="楕円 172">
              <a:extLst>
                <a:ext uri="{FF2B5EF4-FFF2-40B4-BE49-F238E27FC236}">
                  <a16:creationId xmlns:a16="http://schemas.microsoft.com/office/drawing/2014/main" id="{58682B3C-8E82-4535-B52A-5700FEA177D4}"/>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79" name="楕円 178">
              <a:extLst>
                <a:ext uri="{FF2B5EF4-FFF2-40B4-BE49-F238E27FC236}">
                  <a16:creationId xmlns:a16="http://schemas.microsoft.com/office/drawing/2014/main" id="{AD890A2D-CD3B-44D2-AFFE-F28198BE47D0}"/>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0" name="楕円 179">
              <a:extLst>
                <a:ext uri="{FF2B5EF4-FFF2-40B4-BE49-F238E27FC236}">
                  <a16:creationId xmlns:a16="http://schemas.microsoft.com/office/drawing/2014/main" id="{6035B246-EE68-4FAA-9208-D874142CFF8A}"/>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1" name="楕円 180">
              <a:extLst>
                <a:ext uri="{FF2B5EF4-FFF2-40B4-BE49-F238E27FC236}">
                  <a16:creationId xmlns:a16="http://schemas.microsoft.com/office/drawing/2014/main" id="{2F35D156-225E-44FF-8B99-FAB6FC8F9412}"/>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2" name="楕円 181">
              <a:extLst>
                <a:ext uri="{FF2B5EF4-FFF2-40B4-BE49-F238E27FC236}">
                  <a16:creationId xmlns:a16="http://schemas.microsoft.com/office/drawing/2014/main" id="{9ED34B10-A6CB-494F-AA13-BAD2AC296D1D}"/>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83" name="直線コネクタ 182">
              <a:extLst>
                <a:ext uri="{FF2B5EF4-FFF2-40B4-BE49-F238E27FC236}">
                  <a16:creationId xmlns:a16="http://schemas.microsoft.com/office/drawing/2014/main" id="{5F0C6F1C-A4C3-45BF-8529-E676978FDEBF}"/>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84" name="楕円 183">
              <a:extLst>
                <a:ext uri="{FF2B5EF4-FFF2-40B4-BE49-F238E27FC236}">
                  <a16:creationId xmlns:a16="http://schemas.microsoft.com/office/drawing/2014/main" id="{54B7F603-331B-431E-A29C-16600D1AFD70}"/>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5" name="楕円 184">
              <a:extLst>
                <a:ext uri="{FF2B5EF4-FFF2-40B4-BE49-F238E27FC236}">
                  <a16:creationId xmlns:a16="http://schemas.microsoft.com/office/drawing/2014/main" id="{A26292FB-E75B-43BE-A607-AA2776D14145}"/>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86" name="楕円 185">
              <a:extLst>
                <a:ext uri="{FF2B5EF4-FFF2-40B4-BE49-F238E27FC236}">
                  <a16:creationId xmlns:a16="http://schemas.microsoft.com/office/drawing/2014/main" id="{E11B1412-740F-4506-AD73-5EBE46CC3E90}"/>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87" name="直線コネクタ 186">
              <a:extLst>
                <a:ext uri="{FF2B5EF4-FFF2-40B4-BE49-F238E27FC236}">
                  <a16:creationId xmlns:a16="http://schemas.microsoft.com/office/drawing/2014/main" id="{BB24A885-5D57-4000-8112-FDD46D552331}"/>
                </a:ext>
              </a:extLst>
            </p:cNvPr>
            <p:cNvCxnSpPr>
              <a:cxnSpLocks/>
              <a:stCxn id="179" idx="2"/>
              <a:endCxn id="166"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90" name="直線コネクタ 189">
              <a:extLst>
                <a:ext uri="{FF2B5EF4-FFF2-40B4-BE49-F238E27FC236}">
                  <a16:creationId xmlns:a16="http://schemas.microsoft.com/office/drawing/2014/main" id="{AF955F9A-D713-4FD9-BDCA-1F8E6CCAB0BC}"/>
                </a:ext>
              </a:extLst>
            </p:cNvPr>
            <p:cNvCxnSpPr>
              <a:cxnSpLocks/>
              <a:stCxn id="182" idx="2"/>
              <a:endCxn id="169"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sp>
        <p:nvSpPr>
          <p:cNvPr id="194" name="テキスト ボックス 193">
            <a:extLst>
              <a:ext uri="{FF2B5EF4-FFF2-40B4-BE49-F238E27FC236}">
                <a16:creationId xmlns:a16="http://schemas.microsoft.com/office/drawing/2014/main" id="{A1E2EBA3-043E-4D53-92A5-827D045706FD}"/>
              </a:ext>
            </a:extLst>
          </p:cNvPr>
          <p:cNvSpPr txBox="1"/>
          <p:nvPr/>
        </p:nvSpPr>
        <p:spPr>
          <a:xfrm>
            <a:off x="7693522" y="1907970"/>
            <a:ext cx="2736183" cy="369332"/>
          </a:xfrm>
          <a:prstGeom prst="rect">
            <a:avLst/>
          </a:prstGeom>
          <a:noFill/>
        </p:spPr>
        <p:txBody>
          <a:bodyPr wrap="square" rtlCol="0">
            <a:spAutoFit/>
          </a:bodyPr>
          <a:lstStyle/>
          <a:p>
            <a:pPr algn="l"/>
            <a:r>
              <a:rPr kumimoji="1" lang="ja-JP" altLang="en-US" dirty="0"/>
              <a:t>分類、回帰問題タイプ</a:t>
            </a:r>
          </a:p>
        </p:txBody>
      </p:sp>
      <p:sp>
        <p:nvSpPr>
          <p:cNvPr id="195" name="テキスト ボックス 194">
            <a:extLst>
              <a:ext uri="{FF2B5EF4-FFF2-40B4-BE49-F238E27FC236}">
                <a16:creationId xmlns:a16="http://schemas.microsoft.com/office/drawing/2014/main" id="{CDCB98FC-B289-4EAF-ADC4-DCDD8D31B637}"/>
              </a:ext>
            </a:extLst>
          </p:cNvPr>
          <p:cNvSpPr txBox="1"/>
          <p:nvPr/>
        </p:nvSpPr>
        <p:spPr>
          <a:xfrm>
            <a:off x="2187265" y="1871335"/>
            <a:ext cx="2405152" cy="369332"/>
          </a:xfrm>
          <a:prstGeom prst="rect">
            <a:avLst/>
          </a:prstGeom>
          <a:noFill/>
        </p:spPr>
        <p:txBody>
          <a:bodyPr wrap="square" rtlCol="0">
            <a:spAutoFit/>
          </a:bodyPr>
          <a:lstStyle/>
          <a:p>
            <a:pPr algn="l"/>
            <a:r>
              <a:rPr kumimoji="1" lang="ja-JP" altLang="en-US" b="1" dirty="0"/>
              <a:t>データ生成タイプ</a:t>
            </a:r>
            <a:endParaRPr kumimoji="1" lang="en-US" altLang="ja-JP" b="1" dirty="0"/>
          </a:p>
        </p:txBody>
      </p:sp>
      <p:pic>
        <p:nvPicPr>
          <p:cNvPr id="118" name="Picture 6">
            <a:extLst>
              <a:ext uri="{FF2B5EF4-FFF2-40B4-BE49-F238E27FC236}">
                <a16:creationId xmlns:a16="http://schemas.microsoft.com/office/drawing/2014/main" id="{CE932938-8142-4F93-B3DB-FA078BD1B882}"/>
              </a:ext>
            </a:extLst>
          </p:cNvPr>
          <p:cNvPicPr>
            <a:picLocks noChangeAspect="1"/>
          </p:cNvPicPr>
          <p:nvPr/>
        </p:nvPicPr>
        <p:blipFill>
          <a:blip r:embed="rId3"/>
          <a:stretch>
            <a:fillRect/>
          </a:stretch>
        </p:blipFill>
        <p:spPr>
          <a:xfrm>
            <a:off x="6528048" y="3345994"/>
            <a:ext cx="660982" cy="427624"/>
          </a:xfrm>
          <a:prstGeom prst="rect">
            <a:avLst/>
          </a:prstGeom>
          <a:solidFill>
            <a:srgbClr val="000000"/>
          </a:solidFill>
          <a:ln>
            <a:solidFill>
              <a:schemeClr val="tx1">
                <a:lumMod val="50000"/>
                <a:lumOff val="50000"/>
              </a:schemeClr>
            </a:solidFill>
          </a:ln>
        </p:spPr>
      </p:pic>
      <p:sp>
        <p:nvSpPr>
          <p:cNvPr id="5" name="矢印: 右 4">
            <a:extLst>
              <a:ext uri="{FF2B5EF4-FFF2-40B4-BE49-F238E27FC236}">
                <a16:creationId xmlns:a16="http://schemas.microsoft.com/office/drawing/2014/main" id="{9B47AE1D-2FDD-4FBB-A1DF-E37E9C72303B}"/>
              </a:ext>
            </a:extLst>
          </p:cNvPr>
          <p:cNvSpPr/>
          <p:nvPr/>
        </p:nvSpPr>
        <p:spPr>
          <a:xfrm>
            <a:off x="7350821" y="3340024"/>
            <a:ext cx="274020" cy="387083"/>
          </a:xfrm>
          <a:prstGeom prst="rightArrow">
            <a:avLst/>
          </a:prstGeom>
          <a:solidFill>
            <a:schemeClr val="tx2">
              <a:lumMod val="50000"/>
              <a:lumOff val="50000"/>
            </a:schemeClr>
          </a:solidFill>
          <a:ln>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31" name="テキスト ボックス 130">
            <a:extLst>
              <a:ext uri="{FF2B5EF4-FFF2-40B4-BE49-F238E27FC236}">
                <a16:creationId xmlns:a16="http://schemas.microsoft.com/office/drawing/2014/main" id="{1C5CBE5B-D767-444E-9315-1BED8144A2A5}"/>
              </a:ext>
            </a:extLst>
          </p:cNvPr>
          <p:cNvSpPr txBox="1"/>
          <p:nvPr/>
        </p:nvSpPr>
        <p:spPr>
          <a:xfrm>
            <a:off x="11280576" y="3301680"/>
            <a:ext cx="511916" cy="307777"/>
          </a:xfrm>
          <a:prstGeom prst="rect">
            <a:avLst/>
          </a:prstGeom>
          <a:noFill/>
        </p:spPr>
        <p:txBody>
          <a:bodyPr wrap="square" rtlCol="0">
            <a:spAutoFit/>
          </a:bodyPr>
          <a:lstStyle/>
          <a:p>
            <a:pPr algn="l"/>
            <a:r>
              <a:rPr kumimoji="1" lang="en-US" altLang="ja-JP" sz="1400" dirty="0"/>
              <a:t>Cat</a:t>
            </a:r>
            <a:endParaRPr kumimoji="1" lang="ja-JP" altLang="en-US" sz="1400" dirty="0"/>
          </a:p>
        </p:txBody>
      </p:sp>
      <p:sp>
        <p:nvSpPr>
          <p:cNvPr id="132" name="矢印: 右 131">
            <a:extLst>
              <a:ext uri="{FF2B5EF4-FFF2-40B4-BE49-F238E27FC236}">
                <a16:creationId xmlns:a16="http://schemas.microsoft.com/office/drawing/2014/main" id="{CED9B242-0199-49DE-9E5E-5E804CD0CBE9}"/>
              </a:ext>
            </a:extLst>
          </p:cNvPr>
          <p:cNvSpPr/>
          <p:nvPr/>
        </p:nvSpPr>
        <p:spPr>
          <a:xfrm>
            <a:off x="10999658" y="3297921"/>
            <a:ext cx="274020" cy="387083"/>
          </a:xfrm>
          <a:prstGeom prst="rightArrow">
            <a:avLst/>
          </a:prstGeom>
          <a:solidFill>
            <a:schemeClr val="tx2">
              <a:lumMod val="50000"/>
              <a:lumOff val="50000"/>
            </a:schemeClr>
          </a:solidFill>
          <a:ln>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33" name="矢印: 右 132">
            <a:extLst>
              <a:ext uri="{FF2B5EF4-FFF2-40B4-BE49-F238E27FC236}">
                <a16:creationId xmlns:a16="http://schemas.microsoft.com/office/drawing/2014/main" id="{CDF98DA0-3CB2-4048-94D1-612038115288}"/>
              </a:ext>
            </a:extLst>
          </p:cNvPr>
          <p:cNvSpPr/>
          <p:nvPr/>
        </p:nvSpPr>
        <p:spPr>
          <a:xfrm>
            <a:off x="4605340" y="3346949"/>
            <a:ext cx="274020" cy="387083"/>
          </a:xfrm>
          <a:prstGeom prst="rightArrow">
            <a:avLst/>
          </a:prstGeom>
          <a:solidFill>
            <a:schemeClr val="tx2">
              <a:lumMod val="50000"/>
              <a:lumOff val="50000"/>
            </a:schemeClr>
          </a:solidFill>
          <a:ln>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pic>
        <p:nvPicPr>
          <p:cNvPr id="134" name="Picture 6">
            <a:extLst>
              <a:ext uri="{FF2B5EF4-FFF2-40B4-BE49-F238E27FC236}">
                <a16:creationId xmlns:a16="http://schemas.microsoft.com/office/drawing/2014/main" id="{E5CFCE37-5E9F-4E1D-904C-3C7E7173F57D}"/>
              </a:ext>
            </a:extLst>
          </p:cNvPr>
          <p:cNvPicPr>
            <a:picLocks noChangeAspect="1"/>
          </p:cNvPicPr>
          <p:nvPr/>
        </p:nvPicPr>
        <p:blipFill>
          <a:blip r:embed="rId3"/>
          <a:stretch>
            <a:fillRect/>
          </a:stretch>
        </p:blipFill>
        <p:spPr>
          <a:xfrm>
            <a:off x="5019597" y="3334535"/>
            <a:ext cx="660982" cy="427624"/>
          </a:xfrm>
          <a:prstGeom prst="rect">
            <a:avLst/>
          </a:prstGeom>
          <a:solidFill>
            <a:srgbClr val="000000"/>
          </a:solidFill>
          <a:ln>
            <a:solidFill>
              <a:schemeClr val="tx1">
                <a:lumMod val="50000"/>
                <a:lumOff val="50000"/>
              </a:schemeClr>
            </a:solidFill>
          </a:ln>
        </p:spPr>
      </p:pic>
      <p:sp>
        <p:nvSpPr>
          <p:cNvPr id="135" name="テキスト ボックス 134">
            <a:extLst>
              <a:ext uri="{FF2B5EF4-FFF2-40B4-BE49-F238E27FC236}">
                <a16:creationId xmlns:a16="http://schemas.microsoft.com/office/drawing/2014/main" id="{3449B095-653A-4B26-B812-6A88C81C817A}"/>
              </a:ext>
            </a:extLst>
          </p:cNvPr>
          <p:cNvSpPr txBox="1"/>
          <p:nvPr/>
        </p:nvSpPr>
        <p:spPr>
          <a:xfrm>
            <a:off x="335360" y="2692803"/>
            <a:ext cx="936104" cy="307777"/>
          </a:xfrm>
          <a:prstGeom prst="rect">
            <a:avLst/>
          </a:prstGeom>
          <a:noFill/>
        </p:spPr>
        <p:txBody>
          <a:bodyPr wrap="square" rtlCol="0">
            <a:spAutoFit/>
          </a:bodyPr>
          <a:lstStyle/>
          <a:p>
            <a:pPr algn="l"/>
            <a:r>
              <a:rPr kumimoji="1" lang="ja-JP" altLang="en-US" sz="1400" dirty="0"/>
              <a:t>ベクトル</a:t>
            </a:r>
          </a:p>
        </p:txBody>
      </p:sp>
      <p:sp>
        <p:nvSpPr>
          <p:cNvPr id="137" name="矢印: 右 136">
            <a:extLst>
              <a:ext uri="{FF2B5EF4-FFF2-40B4-BE49-F238E27FC236}">
                <a16:creationId xmlns:a16="http://schemas.microsoft.com/office/drawing/2014/main" id="{C1D2E862-D8BE-46EE-860C-5B0532C5CB2E}"/>
              </a:ext>
            </a:extLst>
          </p:cNvPr>
          <p:cNvSpPr/>
          <p:nvPr/>
        </p:nvSpPr>
        <p:spPr>
          <a:xfrm>
            <a:off x="1281290" y="3366764"/>
            <a:ext cx="274020" cy="387083"/>
          </a:xfrm>
          <a:prstGeom prst="rightArrow">
            <a:avLst/>
          </a:prstGeom>
          <a:solidFill>
            <a:schemeClr val="tx2">
              <a:lumMod val="50000"/>
              <a:lumOff val="50000"/>
            </a:schemeClr>
          </a:solidFill>
          <a:ln>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 name="テキスト ボックス 7">
            <a:extLst>
              <a:ext uri="{FF2B5EF4-FFF2-40B4-BE49-F238E27FC236}">
                <a16:creationId xmlns:a16="http://schemas.microsoft.com/office/drawing/2014/main" id="{5496384E-BD89-4187-9F9F-241996E39085}"/>
              </a:ext>
            </a:extLst>
          </p:cNvPr>
          <p:cNvSpPr txBox="1"/>
          <p:nvPr/>
        </p:nvSpPr>
        <p:spPr>
          <a:xfrm>
            <a:off x="350097" y="3018247"/>
            <a:ext cx="914400" cy="1169551"/>
          </a:xfrm>
          <a:prstGeom prst="rect">
            <a:avLst/>
          </a:prstGeom>
          <a:noFill/>
        </p:spPr>
        <p:txBody>
          <a:bodyPr wrap="square" rtlCol="0">
            <a:spAutoFit/>
          </a:bodyPr>
          <a:lstStyle/>
          <a:p>
            <a:pPr algn="l"/>
            <a:r>
              <a:rPr kumimoji="1" lang="en-US" altLang="ja-JP" sz="1400" dirty="0"/>
              <a:t>[0.2, 0.5, 0.8, 0.2, 0.3, 0.5</a:t>
            </a:r>
          </a:p>
          <a:p>
            <a:pPr algn="l"/>
            <a:r>
              <a:rPr kumimoji="1" lang="en-US" altLang="ja-JP" sz="1400" dirty="0"/>
              <a:t>….</a:t>
            </a:r>
          </a:p>
          <a:p>
            <a:pPr algn="l"/>
            <a:r>
              <a:rPr kumimoji="1" lang="en-US" altLang="ja-JP" sz="1400" dirty="0"/>
              <a:t>0.4 , 0.9]</a:t>
            </a:r>
            <a:endParaRPr kumimoji="1" lang="ja-JP" altLang="en-US" sz="1400" dirty="0"/>
          </a:p>
        </p:txBody>
      </p:sp>
      <p:sp>
        <p:nvSpPr>
          <p:cNvPr id="9" name="テキスト ボックス 8">
            <a:extLst>
              <a:ext uri="{FF2B5EF4-FFF2-40B4-BE49-F238E27FC236}">
                <a16:creationId xmlns:a16="http://schemas.microsoft.com/office/drawing/2014/main" id="{E21D6188-0406-4884-8797-BEB995359CAA}"/>
              </a:ext>
            </a:extLst>
          </p:cNvPr>
          <p:cNvSpPr txBox="1"/>
          <p:nvPr/>
        </p:nvSpPr>
        <p:spPr>
          <a:xfrm>
            <a:off x="6735305" y="4941168"/>
            <a:ext cx="4843248" cy="584775"/>
          </a:xfrm>
          <a:prstGeom prst="rect">
            <a:avLst/>
          </a:prstGeom>
          <a:noFill/>
        </p:spPr>
        <p:txBody>
          <a:bodyPr wrap="square" rtlCol="0">
            <a:spAutoFit/>
          </a:bodyPr>
          <a:lstStyle/>
          <a:p>
            <a:r>
              <a:rPr kumimoji="1" lang="ja-JP" altLang="en-US" sz="1600" dirty="0"/>
              <a:t>画像データ</a:t>
            </a:r>
            <a:r>
              <a:rPr kumimoji="1" lang="en-US" altLang="ja-JP" sz="1600" dirty="0"/>
              <a:t>(</a:t>
            </a:r>
            <a:r>
              <a:rPr kumimoji="1" lang="ja-JP" altLang="en-US" sz="1600" dirty="0"/>
              <a:t>など</a:t>
            </a:r>
            <a:r>
              <a:rPr kumimoji="1" lang="en-US" altLang="ja-JP" sz="1600" dirty="0"/>
              <a:t>)</a:t>
            </a:r>
            <a:r>
              <a:rPr kumimoji="1" lang="ja-JP" altLang="en-US" sz="1600" dirty="0"/>
              <a:t>が入力データとなり、分類結果が出力となる</a:t>
            </a:r>
          </a:p>
        </p:txBody>
      </p:sp>
      <p:sp>
        <p:nvSpPr>
          <p:cNvPr id="114" name="テキスト ボックス 113">
            <a:extLst>
              <a:ext uri="{FF2B5EF4-FFF2-40B4-BE49-F238E27FC236}">
                <a16:creationId xmlns:a16="http://schemas.microsoft.com/office/drawing/2014/main" id="{5E6BD7C9-622C-4D16-8D98-D7DB56051929}"/>
              </a:ext>
            </a:extLst>
          </p:cNvPr>
          <p:cNvSpPr txBox="1"/>
          <p:nvPr/>
        </p:nvSpPr>
        <p:spPr>
          <a:xfrm>
            <a:off x="716697" y="4941168"/>
            <a:ext cx="4843248" cy="584775"/>
          </a:xfrm>
          <a:prstGeom prst="rect">
            <a:avLst/>
          </a:prstGeom>
          <a:noFill/>
        </p:spPr>
        <p:txBody>
          <a:bodyPr wrap="square" rtlCol="0">
            <a:spAutoFit/>
          </a:bodyPr>
          <a:lstStyle/>
          <a:p>
            <a:r>
              <a:rPr kumimoji="1" lang="ja-JP" altLang="en-US" sz="1600" dirty="0"/>
              <a:t>ベクトルが入力データとなり、画像データ</a:t>
            </a:r>
            <a:r>
              <a:rPr kumimoji="1" lang="en-US" altLang="ja-JP" sz="1600" dirty="0"/>
              <a:t>(</a:t>
            </a:r>
            <a:r>
              <a:rPr kumimoji="1" lang="ja-JP" altLang="en-US" sz="1600" dirty="0"/>
              <a:t>など</a:t>
            </a:r>
            <a:r>
              <a:rPr kumimoji="1" lang="en-US" altLang="ja-JP" sz="1600" dirty="0"/>
              <a:t>)</a:t>
            </a:r>
            <a:r>
              <a:rPr kumimoji="1" lang="ja-JP" altLang="en-US" sz="1600" dirty="0"/>
              <a:t>が出力となる</a:t>
            </a:r>
          </a:p>
        </p:txBody>
      </p:sp>
      <p:sp>
        <p:nvSpPr>
          <p:cNvPr id="115" name="テキスト ボックス 114">
            <a:extLst>
              <a:ext uri="{FF2B5EF4-FFF2-40B4-BE49-F238E27FC236}">
                <a16:creationId xmlns:a16="http://schemas.microsoft.com/office/drawing/2014/main" id="{52CFD7C8-11B4-4CD8-9E5E-559ED5F7C410}"/>
              </a:ext>
            </a:extLst>
          </p:cNvPr>
          <p:cNvSpPr txBox="1"/>
          <p:nvPr/>
        </p:nvSpPr>
        <p:spPr>
          <a:xfrm>
            <a:off x="6234583" y="2816408"/>
            <a:ext cx="1291032" cy="307777"/>
          </a:xfrm>
          <a:prstGeom prst="rect">
            <a:avLst/>
          </a:prstGeom>
          <a:noFill/>
        </p:spPr>
        <p:txBody>
          <a:bodyPr wrap="square" rtlCol="0">
            <a:spAutoFit/>
          </a:bodyPr>
          <a:lstStyle/>
          <a:p>
            <a:pPr algn="l"/>
            <a:r>
              <a:rPr kumimoji="1" lang="en-US" altLang="ja-JP" sz="1400" dirty="0"/>
              <a:t>Cat or Tiger?</a:t>
            </a:r>
            <a:endParaRPr kumimoji="1" lang="ja-JP" altLang="en-US" sz="1400" dirty="0"/>
          </a:p>
        </p:txBody>
      </p:sp>
      <p:pic>
        <p:nvPicPr>
          <p:cNvPr id="10" name="図 9">
            <a:extLst>
              <a:ext uri="{FF2B5EF4-FFF2-40B4-BE49-F238E27FC236}">
                <a16:creationId xmlns:a16="http://schemas.microsoft.com/office/drawing/2014/main" id="{065E3542-8050-486F-9B1E-046FADD65031}"/>
              </a:ext>
            </a:extLst>
          </p:cNvPr>
          <p:cNvPicPr>
            <a:picLocks noChangeAspect="1"/>
          </p:cNvPicPr>
          <p:nvPr/>
        </p:nvPicPr>
        <p:blipFill>
          <a:blip r:embed="rId4"/>
          <a:stretch>
            <a:fillRect/>
          </a:stretch>
        </p:blipFill>
        <p:spPr>
          <a:xfrm>
            <a:off x="10387795" y="5827019"/>
            <a:ext cx="1699890" cy="861773"/>
          </a:xfrm>
          <a:prstGeom prst="rect">
            <a:avLst/>
          </a:prstGeom>
        </p:spPr>
      </p:pic>
      <p:sp>
        <p:nvSpPr>
          <p:cNvPr id="13" name="正方形/長方形 12">
            <a:extLst>
              <a:ext uri="{FF2B5EF4-FFF2-40B4-BE49-F238E27FC236}">
                <a16:creationId xmlns:a16="http://schemas.microsoft.com/office/drawing/2014/main" id="{8A83A254-671A-4E94-8E1A-906A432D6967}"/>
              </a:ext>
            </a:extLst>
          </p:cNvPr>
          <p:cNvSpPr/>
          <p:nvPr/>
        </p:nvSpPr>
        <p:spPr>
          <a:xfrm>
            <a:off x="8256241" y="5949330"/>
            <a:ext cx="2279662" cy="861774"/>
          </a:xfrm>
          <a:prstGeom prst="rect">
            <a:avLst/>
          </a:prstGeom>
        </p:spPr>
        <p:txBody>
          <a:bodyPr wrap="square">
            <a:spAutoFit/>
          </a:bodyPr>
          <a:lstStyle/>
          <a:p>
            <a:r>
              <a:rPr lang="ja-JP" altLang="en-US" sz="1000" dirty="0"/>
              <a:t>【参考】画像データの機械学習：</a:t>
            </a:r>
          </a:p>
          <a:p>
            <a:r>
              <a:rPr lang="ja-JP" altLang="en-US" sz="1000" dirty="0"/>
              <a:t>OpenCVの画像処理からニューラルネットワークの画像認識まで</a:t>
            </a:r>
            <a:endParaRPr lang="en-US" altLang="ja-JP" sz="1000" dirty="0"/>
          </a:p>
          <a:p>
            <a:r>
              <a:rPr lang="en-US" altLang="ja-JP" sz="1000" dirty="0">
                <a:hlinkClick r:id="rId5"/>
              </a:rPr>
              <a:t>[</a:t>
            </a:r>
            <a:r>
              <a:rPr lang="ja-JP" altLang="en-US" sz="1000" dirty="0">
                <a:hlinkClick r:id="rId5"/>
              </a:rPr>
              <a:t>資料</a:t>
            </a:r>
            <a:r>
              <a:rPr lang="en-US" altLang="ja-JP" sz="1000" dirty="0">
                <a:hlinkClick r:id="rId5"/>
              </a:rPr>
              <a:t>]</a:t>
            </a:r>
            <a:r>
              <a:rPr lang="ja-JP" altLang="en-US" sz="1000" dirty="0"/>
              <a:t>　</a:t>
            </a:r>
            <a:r>
              <a:rPr lang="en-US" altLang="ja-JP" sz="1000" dirty="0">
                <a:hlinkClick r:id="rId6"/>
              </a:rPr>
              <a:t>[</a:t>
            </a:r>
            <a:r>
              <a:rPr lang="ja-JP" altLang="en-US" sz="1000" dirty="0">
                <a:hlinkClick r:id="rId6"/>
              </a:rPr>
              <a:t>動画</a:t>
            </a:r>
            <a:r>
              <a:rPr lang="en-US" altLang="ja-JP" sz="1000" dirty="0">
                <a:hlinkClick r:id="rId6"/>
              </a:rPr>
              <a:t>]</a:t>
            </a:r>
            <a:endParaRPr kumimoji="1" lang="ja-JP" altLang="en-US" sz="1000" dirty="0"/>
          </a:p>
          <a:p>
            <a:endParaRPr lang="ja-JP" altLang="en-US" sz="1000" dirty="0"/>
          </a:p>
        </p:txBody>
      </p:sp>
    </p:spTree>
    <p:extLst>
      <p:ext uri="{BB962C8B-B14F-4D97-AF65-F5344CB8AC3E}">
        <p14:creationId xmlns:p14="http://schemas.microsoft.com/office/powerpoint/2010/main" val="311495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0" name="直線矢印コネクタ 149">
            <a:extLst>
              <a:ext uri="{FF2B5EF4-FFF2-40B4-BE49-F238E27FC236}">
                <a16:creationId xmlns:a16="http://schemas.microsoft.com/office/drawing/2014/main" id="{934C4B83-4A9C-4F32-8F5C-6EC625422158}"/>
              </a:ext>
            </a:extLst>
          </p:cNvPr>
          <p:cNvCxnSpPr>
            <a:cxnSpLocks/>
          </p:cNvCxnSpPr>
          <p:nvPr/>
        </p:nvCxnSpPr>
        <p:spPr>
          <a:xfrm>
            <a:off x="6874528" y="2851225"/>
            <a:ext cx="3378073" cy="3536"/>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a:extLst>
              <a:ext uri="{FF2B5EF4-FFF2-40B4-BE49-F238E27FC236}">
                <a16:creationId xmlns:a16="http://schemas.microsoft.com/office/drawing/2014/main" id="{BF9AE925-DE2C-4717-B743-27CB60CC961F}"/>
              </a:ext>
            </a:extLst>
          </p:cNvPr>
          <p:cNvCxnSpPr>
            <a:cxnSpLocks/>
          </p:cNvCxnSpPr>
          <p:nvPr/>
        </p:nvCxnSpPr>
        <p:spPr>
          <a:xfrm flipV="1">
            <a:off x="2135560" y="2871339"/>
            <a:ext cx="3240360" cy="19159"/>
          </a:xfrm>
          <a:prstGeom prst="straightConnector1">
            <a:avLst/>
          </a:prstGeom>
          <a:ln w="1270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13C1894C-C337-40E9-89F5-C6318BA81B0D}"/>
              </a:ext>
            </a:extLst>
          </p:cNvPr>
          <p:cNvSpPr>
            <a:spLocks noGrp="1"/>
          </p:cNvSpPr>
          <p:nvPr>
            <p:ph type="sldNum" sz="quarter" idx="4"/>
          </p:nvPr>
        </p:nvSpPr>
        <p:spPr/>
        <p:txBody>
          <a:bodyPr/>
          <a:lstStyle/>
          <a:p>
            <a:fld id="{9415C552-2568-46D4-A4ED-2F86E9B30B54}" type="slidenum">
              <a:rPr kumimoji="1" lang="ja-JP" altLang="en-US" smtClean="0"/>
              <a:t>9</a:t>
            </a:fld>
            <a:endParaRPr kumimoji="1" lang="ja-JP" altLang="en-US"/>
          </a:p>
        </p:txBody>
      </p:sp>
      <p:sp>
        <p:nvSpPr>
          <p:cNvPr id="3" name="フッター プレースホルダー 2">
            <a:extLst>
              <a:ext uri="{FF2B5EF4-FFF2-40B4-BE49-F238E27FC236}">
                <a16:creationId xmlns:a16="http://schemas.microsoft.com/office/drawing/2014/main" id="{505E2D28-F8AC-49B3-B5F7-0C03AE5E15FA}"/>
              </a:ext>
            </a:extLst>
          </p:cNvPr>
          <p:cNvSpPr>
            <a:spLocks noGrp="1"/>
          </p:cNvSpPr>
          <p:nvPr>
            <p:ph type="ftr" sz="quarter" idx="3"/>
          </p:nvPr>
        </p:nvSpPr>
        <p:spPr/>
        <p:txBody>
          <a:bodyPr/>
          <a:lstStyle/>
          <a:p>
            <a:r>
              <a:rPr kumimoji="1" lang="en-US" altLang="ja-JP"/>
              <a:t>Copyright © 2021 Oracle and/or its affiliates.</a:t>
            </a:r>
            <a:endParaRPr kumimoji="1" lang="ja-JP" altLang="en-US" dirty="0"/>
          </a:p>
        </p:txBody>
      </p:sp>
      <p:sp>
        <p:nvSpPr>
          <p:cNvPr id="4" name="テキスト プレースホルダー 3">
            <a:extLst>
              <a:ext uri="{FF2B5EF4-FFF2-40B4-BE49-F238E27FC236}">
                <a16:creationId xmlns:a16="http://schemas.microsoft.com/office/drawing/2014/main" id="{D5FAEBCE-8306-4C10-A11D-F3B29C7CB564}"/>
              </a:ext>
            </a:extLst>
          </p:cNvPr>
          <p:cNvSpPr>
            <a:spLocks noGrp="1"/>
          </p:cNvSpPr>
          <p:nvPr>
            <p:ph type="body" sz="quarter" idx="10"/>
          </p:nvPr>
        </p:nvSpPr>
        <p:spPr/>
        <p:txBody>
          <a:bodyPr/>
          <a:lstStyle/>
          <a:p>
            <a:r>
              <a:rPr kumimoji="1" lang="en-US" altLang="ja-JP" dirty="0"/>
              <a:t>GAN</a:t>
            </a:r>
            <a:r>
              <a:rPr kumimoji="1" lang="ja-JP" altLang="en-US" dirty="0"/>
              <a:t>で構成する</a:t>
            </a:r>
            <a:r>
              <a:rPr lang="en-US" altLang="ja-JP" dirty="0"/>
              <a:t>2</a:t>
            </a:r>
            <a:r>
              <a:rPr lang="ja-JP" altLang="en-US" dirty="0"/>
              <a:t>つのネットワーク、</a:t>
            </a:r>
            <a:r>
              <a:rPr lang="en-US" altLang="ja-JP" dirty="0"/>
              <a:t>Generator</a:t>
            </a:r>
            <a:r>
              <a:rPr lang="ja-JP" altLang="en-US" dirty="0"/>
              <a:t>と</a:t>
            </a:r>
            <a:r>
              <a:rPr lang="en-US" altLang="ja-JP" dirty="0"/>
              <a:t>Discriminator</a:t>
            </a:r>
            <a:endParaRPr kumimoji="1" lang="ja-JP" altLang="en-US" dirty="0"/>
          </a:p>
        </p:txBody>
      </p:sp>
      <p:sp>
        <p:nvSpPr>
          <p:cNvPr id="5" name="四角形: 角を丸くする 4">
            <a:extLst>
              <a:ext uri="{FF2B5EF4-FFF2-40B4-BE49-F238E27FC236}">
                <a16:creationId xmlns:a16="http://schemas.microsoft.com/office/drawing/2014/main" id="{E9423177-82A5-4AEA-BF81-CB099141EAA7}"/>
              </a:ext>
            </a:extLst>
          </p:cNvPr>
          <p:cNvSpPr/>
          <p:nvPr/>
        </p:nvSpPr>
        <p:spPr>
          <a:xfrm>
            <a:off x="2441347" y="211777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Generator</a:t>
            </a:r>
            <a:endParaRPr kumimoji="1" lang="ja-JP" altLang="en-US" sz="1400" b="1" dirty="0" err="1"/>
          </a:p>
        </p:txBody>
      </p:sp>
      <p:sp>
        <p:nvSpPr>
          <p:cNvPr id="17" name="正方形/長方形 16">
            <a:extLst>
              <a:ext uri="{FF2B5EF4-FFF2-40B4-BE49-F238E27FC236}">
                <a16:creationId xmlns:a16="http://schemas.microsoft.com/office/drawing/2014/main" id="{FC27243F-E793-48A2-8B5E-4CD79242B06E}"/>
              </a:ext>
            </a:extLst>
          </p:cNvPr>
          <p:cNvSpPr/>
          <p:nvPr/>
        </p:nvSpPr>
        <p:spPr>
          <a:xfrm>
            <a:off x="10344472" y="2498794"/>
            <a:ext cx="543739" cy="738664"/>
          </a:xfrm>
          <a:prstGeom prst="rect">
            <a:avLst/>
          </a:prstGeom>
        </p:spPr>
        <p:txBody>
          <a:bodyPr wrap="none">
            <a:spAutoFit/>
          </a:bodyPr>
          <a:lstStyle/>
          <a:p>
            <a:pPr algn="ctr"/>
            <a:r>
              <a:rPr kumimoji="1" lang="ja-JP" altLang="en-US" sz="1400" dirty="0"/>
              <a:t>偽物</a:t>
            </a:r>
            <a:endParaRPr kumimoji="1" lang="en-US" altLang="ja-JP" sz="1400" dirty="0"/>
          </a:p>
          <a:p>
            <a:pPr algn="ctr"/>
            <a:r>
              <a:rPr kumimoji="1" lang="en-US" altLang="ja-JP" sz="1400" dirty="0"/>
              <a:t>or</a:t>
            </a:r>
          </a:p>
          <a:p>
            <a:pPr algn="ctr"/>
            <a:r>
              <a:rPr kumimoji="1" lang="ja-JP" altLang="en-US" sz="1400" dirty="0"/>
              <a:t>本物</a:t>
            </a:r>
            <a:endParaRPr kumimoji="1" lang="en-US" altLang="ja-JP" sz="1400" dirty="0"/>
          </a:p>
        </p:txBody>
      </p:sp>
      <p:sp>
        <p:nvSpPr>
          <p:cNvPr id="21" name="四角形: 角を丸くする 20">
            <a:extLst>
              <a:ext uri="{FF2B5EF4-FFF2-40B4-BE49-F238E27FC236}">
                <a16:creationId xmlns:a16="http://schemas.microsoft.com/office/drawing/2014/main" id="{1873A953-3DB7-4E59-9A37-CCA3B23A7D02}"/>
              </a:ext>
            </a:extLst>
          </p:cNvPr>
          <p:cNvSpPr/>
          <p:nvPr/>
        </p:nvSpPr>
        <p:spPr>
          <a:xfrm>
            <a:off x="7269564" y="2117776"/>
            <a:ext cx="2304256" cy="1455240"/>
          </a:xfrm>
          <a:prstGeom prst="roundRect">
            <a:avLst/>
          </a:prstGeom>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400" b="1" dirty="0"/>
              <a:t>Discriminator</a:t>
            </a:r>
            <a:endParaRPr kumimoji="1" lang="ja-JP" altLang="en-US" sz="1400" b="1" dirty="0" err="1"/>
          </a:p>
        </p:txBody>
      </p:sp>
      <p:grpSp>
        <p:nvGrpSpPr>
          <p:cNvPr id="62" name="グループ化 61">
            <a:extLst>
              <a:ext uri="{FF2B5EF4-FFF2-40B4-BE49-F238E27FC236}">
                <a16:creationId xmlns:a16="http://schemas.microsoft.com/office/drawing/2014/main" id="{6AF7B063-E7C9-4BF5-8E09-04C43745B2F6}"/>
              </a:ext>
            </a:extLst>
          </p:cNvPr>
          <p:cNvGrpSpPr/>
          <p:nvPr/>
        </p:nvGrpSpPr>
        <p:grpSpPr>
          <a:xfrm>
            <a:off x="2855640" y="2492896"/>
            <a:ext cx="1338559" cy="936104"/>
            <a:chOff x="7032104" y="2279788"/>
            <a:chExt cx="3312368" cy="2184542"/>
          </a:xfrm>
          <a:solidFill>
            <a:schemeClr val="tx1">
              <a:lumMod val="75000"/>
              <a:lumOff val="25000"/>
            </a:schemeClr>
          </a:solidFill>
        </p:grpSpPr>
        <p:sp>
          <p:nvSpPr>
            <p:cNvPr id="63" name="楕円 62">
              <a:extLst>
                <a:ext uri="{FF2B5EF4-FFF2-40B4-BE49-F238E27FC236}">
                  <a16:creationId xmlns:a16="http://schemas.microsoft.com/office/drawing/2014/main" id="{51FAD3EA-FC27-4051-8C2D-0804B0A28000}"/>
                </a:ext>
              </a:extLst>
            </p:cNvPr>
            <p:cNvSpPr/>
            <p:nvPr/>
          </p:nvSpPr>
          <p:spPr>
            <a:xfrm>
              <a:off x="7032104"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4" name="楕円 63">
              <a:extLst>
                <a:ext uri="{FF2B5EF4-FFF2-40B4-BE49-F238E27FC236}">
                  <a16:creationId xmlns:a16="http://schemas.microsoft.com/office/drawing/2014/main" id="{A76CB929-83EE-4102-B13D-9A79FEA958EC}"/>
                </a:ext>
              </a:extLst>
            </p:cNvPr>
            <p:cNvSpPr/>
            <p:nvPr/>
          </p:nvSpPr>
          <p:spPr>
            <a:xfrm>
              <a:off x="7032104"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5" name="楕円 64">
              <a:extLst>
                <a:ext uri="{FF2B5EF4-FFF2-40B4-BE49-F238E27FC236}">
                  <a16:creationId xmlns:a16="http://schemas.microsoft.com/office/drawing/2014/main" id="{D5DDC8E7-702F-4FE8-8A7A-A9F26F905AC2}"/>
                </a:ext>
              </a:extLst>
            </p:cNvPr>
            <p:cNvSpPr/>
            <p:nvPr/>
          </p:nvSpPr>
          <p:spPr>
            <a:xfrm>
              <a:off x="7032104"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6" name="楕円 65">
              <a:extLst>
                <a:ext uri="{FF2B5EF4-FFF2-40B4-BE49-F238E27FC236}">
                  <a16:creationId xmlns:a16="http://schemas.microsoft.com/office/drawing/2014/main" id="{5404A71A-F59B-4466-B706-0D528F85CFD7}"/>
                </a:ext>
              </a:extLst>
            </p:cNvPr>
            <p:cNvSpPr/>
            <p:nvPr/>
          </p:nvSpPr>
          <p:spPr>
            <a:xfrm>
              <a:off x="7032104"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67" name="直線コネクタ 66">
              <a:extLst>
                <a:ext uri="{FF2B5EF4-FFF2-40B4-BE49-F238E27FC236}">
                  <a16:creationId xmlns:a16="http://schemas.microsoft.com/office/drawing/2014/main" id="{3E45B2CC-4085-42ED-96B6-2E73C83FDA1D}"/>
                </a:ext>
              </a:extLst>
            </p:cNvPr>
            <p:cNvCxnSpPr/>
            <p:nvPr/>
          </p:nvCxnSpPr>
          <p:spPr>
            <a:xfrm>
              <a:off x="7140116"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68" name="楕円 67">
              <a:extLst>
                <a:ext uri="{FF2B5EF4-FFF2-40B4-BE49-F238E27FC236}">
                  <a16:creationId xmlns:a16="http://schemas.microsoft.com/office/drawing/2014/main" id="{3695365D-9EA0-4311-9D97-C3EEFEF69622}"/>
                </a:ext>
              </a:extLst>
            </p:cNvPr>
            <p:cNvSpPr/>
            <p:nvPr/>
          </p:nvSpPr>
          <p:spPr>
            <a:xfrm>
              <a:off x="7716311"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69" name="楕円 68">
              <a:extLst>
                <a:ext uri="{FF2B5EF4-FFF2-40B4-BE49-F238E27FC236}">
                  <a16:creationId xmlns:a16="http://schemas.microsoft.com/office/drawing/2014/main" id="{EE53C451-1D22-4AAC-BF07-B4C4333BF597}"/>
                </a:ext>
              </a:extLst>
            </p:cNvPr>
            <p:cNvSpPr/>
            <p:nvPr/>
          </p:nvSpPr>
          <p:spPr>
            <a:xfrm>
              <a:off x="7716311"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0" name="楕円 69">
              <a:extLst>
                <a:ext uri="{FF2B5EF4-FFF2-40B4-BE49-F238E27FC236}">
                  <a16:creationId xmlns:a16="http://schemas.microsoft.com/office/drawing/2014/main" id="{80471B77-E086-4525-BEFB-01FF53C352D4}"/>
                </a:ext>
              </a:extLst>
            </p:cNvPr>
            <p:cNvSpPr/>
            <p:nvPr/>
          </p:nvSpPr>
          <p:spPr>
            <a:xfrm>
              <a:off x="7716311"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1" name="楕円 70">
              <a:extLst>
                <a:ext uri="{FF2B5EF4-FFF2-40B4-BE49-F238E27FC236}">
                  <a16:creationId xmlns:a16="http://schemas.microsoft.com/office/drawing/2014/main" id="{6B7414C5-D726-483D-8D3D-DD65222B2041}"/>
                </a:ext>
              </a:extLst>
            </p:cNvPr>
            <p:cNvSpPr/>
            <p:nvPr/>
          </p:nvSpPr>
          <p:spPr>
            <a:xfrm>
              <a:off x="7716311"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2" name="直線コネクタ 71">
              <a:extLst>
                <a:ext uri="{FF2B5EF4-FFF2-40B4-BE49-F238E27FC236}">
                  <a16:creationId xmlns:a16="http://schemas.microsoft.com/office/drawing/2014/main" id="{FA8004B0-E669-473D-A1C5-F25E84CE6964}"/>
                </a:ext>
              </a:extLst>
            </p:cNvPr>
            <p:cNvCxnSpPr/>
            <p:nvPr/>
          </p:nvCxnSpPr>
          <p:spPr>
            <a:xfrm>
              <a:off x="7824323"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73" name="楕円 72">
              <a:extLst>
                <a:ext uri="{FF2B5EF4-FFF2-40B4-BE49-F238E27FC236}">
                  <a16:creationId xmlns:a16="http://schemas.microsoft.com/office/drawing/2014/main" id="{E891DCE0-FA22-46FA-A85D-48AF155E1CA3}"/>
                </a:ext>
              </a:extLst>
            </p:cNvPr>
            <p:cNvSpPr/>
            <p:nvPr/>
          </p:nvSpPr>
          <p:spPr>
            <a:xfrm>
              <a:off x="7716311"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74" name="楕円 73">
              <a:extLst>
                <a:ext uri="{FF2B5EF4-FFF2-40B4-BE49-F238E27FC236}">
                  <a16:creationId xmlns:a16="http://schemas.microsoft.com/office/drawing/2014/main" id="{9F832BDD-D92B-43E1-B565-191369BC4357}"/>
                </a:ext>
              </a:extLst>
            </p:cNvPr>
            <p:cNvSpPr/>
            <p:nvPr/>
          </p:nvSpPr>
          <p:spPr>
            <a:xfrm>
              <a:off x="7716311"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75" name="直線コネクタ 74">
              <a:extLst>
                <a:ext uri="{FF2B5EF4-FFF2-40B4-BE49-F238E27FC236}">
                  <a16:creationId xmlns:a16="http://schemas.microsoft.com/office/drawing/2014/main" id="{E4E71826-1FA7-400B-BE8E-970577780507}"/>
                </a:ext>
              </a:extLst>
            </p:cNvPr>
            <p:cNvCxnSpPr>
              <a:stCxn id="63" idx="7"/>
              <a:endCxn id="68" idx="2"/>
            </p:cNvCxnSpPr>
            <p:nvPr/>
          </p:nvCxnSpPr>
          <p:spPr>
            <a:xfrm flipV="1">
              <a:off x="7216492" y="2563917"/>
              <a:ext cx="499819" cy="18755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5B24D71B-491C-4111-B260-2B30CE8C69F3}"/>
                </a:ext>
              </a:extLst>
            </p:cNvPr>
            <p:cNvCxnSpPr>
              <a:cxnSpLocks/>
              <a:stCxn id="66" idx="5"/>
              <a:endCxn id="71" idx="2"/>
            </p:cNvCxnSpPr>
            <p:nvPr/>
          </p:nvCxnSpPr>
          <p:spPr>
            <a:xfrm>
              <a:off x="7216492" y="4019947"/>
              <a:ext cx="499819" cy="16513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7" name="直線コネクタ 76">
              <a:extLst>
                <a:ext uri="{FF2B5EF4-FFF2-40B4-BE49-F238E27FC236}">
                  <a16:creationId xmlns:a16="http://schemas.microsoft.com/office/drawing/2014/main" id="{A8D21586-E02C-4B17-9EE8-2A4099339E12}"/>
                </a:ext>
              </a:extLst>
            </p:cNvPr>
            <p:cNvCxnSpPr>
              <a:cxnSpLocks/>
              <a:stCxn id="84" idx="2"/>
              <a:endCxn id="71" idx="6"/>
            </p:cNvCxnSpPr>
            <p:nvPr/>
          </p:nvCxnSpPr>
          <p:spPr>
            <a:xfrm flipH="1">
              <a:off x="7932335" y="4185084"/>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8" name="直線コネクタ 77">
              <a:extLst>
                <a:ext uri="{FF2B5EF4-FFF2-40B4-BE49-F238E27FC236}">
                  <a16:creationId xmlns:a16="http://schemas.microsoft.com/office/drawing/2014/main" id="{45E94919-9379-4F9E-A22C-D39DC872B676}"/>
                </a:ext>
              </a:extLst>
            </p:cNvPr>
            <p:cNvCxnSpPr>
              <a:cxnSpLocks/>
              <a:stCxn id="81" idx="2"/>
              <a:endCxn id="68" idx="6"/>
            </p:cNvCxnSpPr>
            <p:nvPr/>
          </p:nvCxnSpPr>
          <p:spPr>
            <a:xfrm flipH="1">
              <a:off x="7932335" y="2563917"/>
              <a:ext cx="467921" cy="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9" name="直線コネクタ 78">
              <a:extLst>
                <a:ext uri="{FF2B5EF4-FFF2-40B4-BE49-F238E27FC236}">
                  <a16:creationId xmlns:a16="http://schemas.microsoft.com/office/drawing/2014/main" id="{B4C404F3-0AAF-420F-A4D5-4467CF1F8F45}"/>
                </a:ext>
              </a:extLst>
            </p:cNvPr>
            <p:cNvCxnSpPr>
              <a:cxnSpLocks/>
              <a:stCxn id="88" idx="2"/>
              <a:endCxn id="81" idx="6"/>
            </p:cNvCxnSpPr>
            <p:nvPr/>
          </p:nvCxnSpPr>
          <p:spPr>
            <a:xfrm flipH="1">
              <a:off x="8616280" y="2408126"/>
              <a:ext cx="576064" cy="15579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80" name="直線コネクタ 79">
              <a:extLst>
                <a:ext uri="{FF2B5EF4-FFF2-40B4-BE49-F238E27FC236}">
                  <a16:creationId xmlns:a16="http://schemas.microsoft.com/office/drawing/2014/main" id="{4B852707-0826-4ACE-AF22-3AF5E93066BB}"/>
                </a:ext>
              </a:extLst>
            </p:cNvPr>
            <p:cNvCxnSpPr>
              <a:cxnSpLocks/>
              <a:stCxn id="84" idx="6"/>
              <a:endCxn id="91" idx="2"/>
            </p:cNvCxnSpPr>
            <p:nvPr/>
          </p:nvCxnSpPr>
          <p:spPr>
            <a:xfrm>
              <a:off x="8616280" y="4185084"/>
              <a:ext cx="576064" cy="160433"/>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81" name="楕円 80">
              <a:extLst>
                <a:ext uri="{FF2B5EF4-FFF2-40B4-BE49-F238E27FC236}">
                  <a16:creationId xmlns:a16="http://schemas.microsoft.com/office/drawing/2014/main" id="{CE0591B3-6943-4E09-8B66-5B723B588499}"/>
                </a:ext>
              </a:extLst>
            </p:cNvPr>
            <p:cNvSpPr/>
            <p:nvPr/>
          </p:nvSpPr>
          <p:spPr>
            <a:xfrm>
              <a:off x="8400256" y="2455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2" name="楕円 81">
              <a:extLst>
                <a:ext uri="{FF2B5EF4-FFF2-40B4-BE49-F238E27FC236}">
                  <a16:creationId xmlns:a16="http://schemas.microsoft.com/office/drawing/2014/main" id="{A7759B6C-217A-4296-86A8-B86703DA1F11}"/>
                </a:ext>
              </a:extLst>
            </p:cNvPr>
            <p:cNvSpPr/>
            <p:nvPr/>
          </p:nvSpPr>
          <p:spPr>
            <a:xfrm>
              <a:off x="8400256" y="273060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3" name="楕円 82">
              <a:extLst>
                <a:ext uri="{FF2B5EF4-FFF2-40B4-BE49-F238E27FC236}">
                  <a16:creationId xmlns:a16="http://schemas.microsoft.com/office/drawing/2014/main" id="{B589B4C9-432F-4AE4-AA03-D0724351F641}"/>
                </a:ext>
              </a:extLst>
            </p:cNvPr>
            <p:cNvSpPr/>
            <p:nvPr/>
          </p:nvSpPr>
          <p:spPr>
            <a:xfrm>
              <a:off x="8400256" y="324944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4" name="楕円 83">
              <a:extLst>
                <a:ext uri="{FF2B5EF4-FFF2-40B4-BE49-F238E27FC236}">
                  <a16:creationId xmlns:a16="http://schemas.microsoft.com/office/drawing/2014/main" id="{9D344592-2D0C-4A1E-8E14-E2369EC3F1FD}"/>
                </a:ext>
              </a:extLst>
            </p:cNvPr>
            <p:cNvSpPr/>
            <p:nvPr/>
          </p:nvSpPr>
          <p:spPr>
            <a:xfrm>
              <a:off x="8400256" y="40770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85" name="直線コネクタ 84">
              <a:extLst>
                <a:ext uri="{FF2B5EF4-FFF2-40B4-BE49-F238E27FC236}">
                  <a16:creationId xmlns:a16="http://schemas.microsoft.com/office/drawing/2014/main" id="{06965C0A-AC1D-4D57-9F8A-3E4E97124FBF}"/>
                </a:ext>
              </a:extLst>
            </p:cNvPr>
            <p:cNvCxnSpPr/>
            <p:nvPr/>
          </p:nvCxnSpPr>
          <p:spPr>
            <a:xfrm>
              <a:off x="8508268" y="3807521"/>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86" name="楕円 85">
              <a:extLst>
                <a:ext uri="{FF2B5EF4-FFF2-40B4-BE49-F238E27FC236}">
                  <a16:creationId xmlns:a16="http://schemas.microsoft.com/office/drawing/2014/main" id="{37D31575-5CDE-487B-9319-495AB93CE68D}"/>
                </a:ext>
              </a:extLst>
            </p:cNvPr>
            <p:cNvSpPr/>
            <p:nvPr/>
          </p:nvSpPr>
          <p:spPr>
            <a:xfrm>
              <a:off x="8400256" y="351948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7" name="楕円 86">
              <a:extLst>
                <a:ext uri="{FF2B5EF4-FFF2-40B4-BE49-F238E27FC236}">
                  <a16:creationId xmlns:a16="http://schemas.microsoft.com/office/drawing/2014/main" id="{7689641E-8FD0-49B2-BDDA-0D306770C8C0}"/>
                </a:ext>
              </a:extLst>
            </p:cNvPr>
            <p:cNvSpPr/>
            <p:nvPr/>
          </p:nvSpPr>
          <p:spPr>
            <a:xfrm>
              <a:off x="8400256" y="299162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8" name="楕円 87">
              <a:extLst>
                <a:ext uri="{FF2B5EF4-FFF2-40B4-BE49-F238E27FC236}">
                  <a16:creationId xmlns:a16="http://schemas.microsoft.com/office/drawing/2014/main" id="{7E5E49C2-A066-49CE-9172-2472DC631A59}"/>
                </a:ext>
              </a:extLst>
            </p:cNvPr>
            <p:cNvSpPr/>
            <p:nvPr/>
          </p:nvSpPr>
          <p:spPr>
            <a:xfrm>
              <a:off x="9192344" y="228931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89" name="楕円 88">
              <a:extLst>
                <a:ext uri="{FF2B5EF4-FFF2-40B4-BE49-F238E27FC236}">
                  <a16:creationId xmlns:a16="http://schemas.microsoft.com/office/drawing/2014/main" id="{E34FE90D-3F7C-470D-B0ED-B1FB2118DBBA}"/>
                </a:ext>
              </a:extLst>
            </p:cNvPr>
            <p:cNvSpPr/>
            <p:nvPr/>
          </p:nvSpPr>
          <p:spPr>
            <a:xfrm>
              <a:off x="9192344" y="2880235"/>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0" name="楕円 89">
              <a:extLst>
                <a:ext uri="{FF2B5EF4-FFF2-40B4-BE49-F238E27FC236}">
                  <a16:creationId xmlns:a16="http://schemas.microsoft.com/office/drawing/2014/main" id="{13C939CE-081E-46C2-910F-BB693BEE8AE6}"/>
                </a:ext>
              </a:extLst>
            </p:cNvPr>
            <p:cNvSpPr/>
            <p:nvPr/>
          </p:nvSpPr>
          <p:spPr>
            <a:xfrm>
              <a:off x="9192344" y="33990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1" name="楕円 90">
              <a:extLst>
                <a:ext uri="{FF2B5EF4-FFF2-40B4-BE49-F238E27FC236}">
                  <a16:creationId xmlns:a16="http://schemas.microsoft.com/office/drawing/2014/main" id="{0E88CF8F-0F3C-4681-A1C2-4AF411FB37C2}"/>
                </a:ext>
              </a:extLst>
            </p:cNvPr>
            <p:cNvSpPr/>
            <p:nvPr/>
          </p:nvSpPr>
          <p:spPr>
            <a:xfrm>
              <a:off x="9192344" y="422670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92" name="直線コネクタ 91">
              <a:extLst>
                <a:ext uri="{FF2B5EF4-FFF2-40B4-BE49-F238E27FC236}">
                  <a16:creationId xmlns:a16="http://schemas.microsoft.com/office/drawing/2014/main" id="{E0907D07-2E1E-487E-AB3C-790468185D77}"/>
                </a:ext>
              </a:extLst>
            </p:cNvPr>
            <p:cNvCxnSpPr/>
            <p:nvPr/>
          </p:nvCxnSpPr>
          <p:spPr>
            <a:xfrm>
              <a:off x="9300356" y="3957153"/>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93" name="楕円 92">
              <a:extLst>
                <a:ext uri="{FF2B5EF4-FFF2-40B4-BE49-F238E27FC236}">
                  <a16:creationId xmlns:a16="http://schemas.microsoft.com/office/drawing/2014/main" id="{23119687-D98E-4B07-8BE7-04977EEF923E}"/>
                </a:ext>
              </a:extLst>
            </p:cNvPr>
            <p:cNvSpPr/>
            <p:nvPr/>
          </p:nvSpPr>
          <p:spPr>
            <a:xfrm>
              <a:off x="9192344" y="3669121"/>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4" name="楕円 93">
              <a:extLst>
                <a:ext uri="{FF2B5EF4-FFF2-40B4-BE49-F238E27FC236}">
                  <a16:creationId xmlns:a16="http://schemas.microsoft.com/office/drawing/2014/main" id="{C8B6FAB8-3B9F-4947-AE70-67F26A837C50}"/>
                </a:ext>
              </a:extLst>
            </p:cNvPr>
            <p:cNvSpPr/>
            <p:nvPr/>
          </p:nvSpPr>
          <p:spPr>
            <a:xfrm>
              <a:off x="9192344" y="314125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5" name="楕円 94">
              <a:extLst>
                <a:ext uri="{FF2B5EF4-FFF2-40B4-BE49-F238E27FC236}">
                  <a16:creationId xmlns:a16="http://schemas.microsoft.com/office/drawing/2014/main" id="{565894B6-72F0-4D66-919B-260853672A4C}"/>
                </a:ext>
              </a:extLst>
            </p:cNvPr>
            <p:cNvSpPr/>
            <p:nvPr/>
          </p:nvSpPr>
          <p:spPr>
            <a:xfrm>
              <a:off x="9192344" y="259220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6" name="楕円 95">
              <a:extLst>
                <a:ext uri="{FF2B5EF4-FFF2-40B4-BE49-F238E27FC236}">
                  <a16:creationId xmlns:a16="http://schemas.microsoft.com/office/drawing/2014/main" id="{CB57DFAA-EA91-4EBE-B9F9-6E0965409EFD}"/>
                </a:ext>
              </a:extLst>
            </p:cNvPr>
            <p:cNvSpPr/>
            <p:nvPr/>
          </p:nvSpPr>
          <p:spPr>
            <a:xfrm>
              <a:off x="10128448" y="227978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7" name="楕円 96">
              <a:extLst>
                <a:ext uri="{FF2B5EF4-FFF2-40B4-BE49-F238E27FC236}">
                  <a16:creationId xmlns:a16="http://schemas.microsoft.com/office/drawing/2014/main" id="{25F87F53-FBFB-4F5C-8C7A-20DF7F0342E1}"/>
                </a:ext>
              </a:extLst>
            </p:cNvPr>
            <p:cNvSpPr/>
            <p:nvPr/>
          </p:nvSpPr>
          <p:spPr>
            <a:xfrm>
              <a:off x="10128448" y="2870710"/>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8" name="楕円 97">
              <a:extLst>
                <a:ext uri="{FF2B5EF4-FFF2-40B4-BE49-F238E27FC236}">
                  <a16:creationId xmlns:a16="http://schemas.microsoft.com/office/drawing/2014/main" id="{FB104C04-1B6A-4271-B97A-5E61B9FC48F4}"/>
                </a:ext>
              </a:extLst>
            </p:cNvPr>
            <p:cNvSpPr/>
            <p:nvPr/>
          </p:nvSpPr>
          <p:spPr>
            <a:xfrm>
              <a:off x="10128448" y="3389554"/>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99" name="楕円 98">
              <a:extLst>
                <a:ext uri="{FF2B5EF4-FFF2-40B4-BE49-F238E27FC236}">
                  <a16:creationId xmlns:a16="http://schemas.microsoft.com/office/drawing/2014/main" id="{97CEE651-AF65-43FA-ADDF-A2235B1D5F83}"/>
                </a:ext>
              </a:extLst>
            </p:cNvPr>
            <p:cNvSpPr/>
            <p:nvPr/>
          </p:nvSpPr>
          <p:spPr>
            <a:xfrm>
              <a:off x="10128448" y="4217179"/>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0" name="直線コネクタ 99">
              <a:extLst>
                <a:ext uri="{FF2B5EF4-FFF2-40B4-BE49-F238E27FC236}">
                  <a16:creationId xmlns:a16="http://schemas.microsoft.com/office/drawing/2014/main" id="{87247570-6856-4DB6-9E13-1BE4D5245843}"/>
                </a:ext>
              </a:extLst>
            </p:cNvPr>
            <p:cNvCxnSpPr/>
            <p:nvPr/>
          </p:nvCxnSpPr>
          <p:spPr>
            <a:xfrm>
              <a:off x="10236460" y="3947628"/>
              <a:ext cx="0" cy="237626"/>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01" name="楕円 100">
              <a:extLst>
                <a:ext uri="{FF2B5EF4-FFF2-40B4-BE49-F238E27FC236}">
                  <a16:creationId xmlns:a16="http://schemas.microsoft.com/office/drawing/2014/main" id="{C5E502B3-95D7-4AD6-BFA8-0F173355786B}"/>
                </a:ext>
              </a:extLst>
            </p:cNvPr>
            <p:cNvSpPr/>
            <p:nvPr/>
          </p:nvSpPr>
          <p:spPr>
            <a:xfrm>
              <a:off x="10128448" y="3659596"/>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2" name="楕円 101">
              <a:extLst>
                <a:ext uri="{FF2B5EF4-FFF2-40B4-BE49-F238E27FC236}">
                  <a16:creationId xmlns:a16="http://schemas.microsoft.com/office/drawing/2014/main" id="{1AE60EE5-B9A9-4885-B9EC-B8BC2A89E4FF}"/>
                </a:ext>
              </a:extLst>
            </p:cNvPr>
            <p:cNvSpPr/>
            <p:nvPr/>
          </p:nvSpPr>
          <p:spPr>
            <a:xfrm>
              <a:off x="10128448" y="3131733"/>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3" name="楕円 102">
              <a:extLst>
                <a:ext uri="{FF2B5EF4-FFF2-40B4-BE49-F238E27FC236}">
                  <a16:creationId xmlns:a16="http://schemas.microsoft.com/office/drawing/2014/main" id="{75210122-87A7-43E8-9DE1-C040A09043CD}"/>
                </a:ext>
              </a:extLst>
            </p:cNvPr>
            <p:cNvSpPr/>
            <p:nvPr/>
          </p:nvSpPr>
          <p:spPr>
            <a:xfrm>
              <a:off x="10128448" y="2582678"/>
              <a:ext cx="216024" cy="237626"/>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04" name="直線コネクタ 103">
              <a:extLst>
                <a:ext uri="{FF2B5EF4-FFF2-40B4-BE49-F238E27FC236}">
                  <a16:creationId xmlns:a16="http://schemas.microsoft.com/office/drawing/2014/main" id="{12AC2933-43CE-4CB3-82F9-152578DB98A9}"/>
                </a:ext>
              </a:extLst>
            </p:cNvPr>
            <p:cNvCxnSpPr>
              <a:cxnSpLocks/>
              <a:stCxn id="96" idx="2"/>
              <a:endCxn id="88" idx="6"/>
            </p:cNvCxnSpPr>
            <p:nvPr/>
          </p:nvCxnSpPr>
          <p:spPr>
            <a:xfrm flipH="1">
              <a:off x="9408368" y="2398601"/>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05" name="直線コネクタ 104">
              <a:extLst>
                <a:ext uri="{FF2B5EF4-FFF2-40B4-BE49-F238E27FC236}">
                  <a16:creationId xmlns:a16="http://schemas.microsoft.com/office/drawing/2014/main" id="{CDDD8AC0-25D3-4CCF-B9DA-E1C4E823BDEF}"/>
                </a:ext>
              </a:extLst>
            </p:cNvPr>
            <p:cNvCxnSpPr>
              <a:cxnSpLocks/>
              <a:stCxn id="99" idx="2"/>
              <a:endCxn id="91" idx="6"/>
            </p:cNvCxnSpPr>
            <p:nvPr/>
          </p:nvCxnSpPr>
          <p:spPr>
            <a:xfrm flipH="1">
              <a:off x="9408368" y="4335992"/>
              <a:ext cx="720080"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106" name="グループ化 105">
            <a:extLst>
              <a:ext uri="{FF2B5EF4-FFF2-40B4-BE49-F238E27FC236}">
                <a16:creationId xmlns:a16="http://schemas.microsoft.com/office/drawing/2014/main" id="{4592A5C2-39F2-4856-A6B3-E5CD17332633}"/>
              </a:ext>
            </a:extLst>
          </p:cNvPr>
          <p:cNvGrpSpPr/>
          <p:nvPr/>
        </p:nvGrpSpPr>
        <p:grpSpPr>
          <a:xfrm>
            <a:off x="7736247" y="2492896"/>
            <a:ext cx="1488695" cy="987337"/>
            <a:chOff x="1559496" y="2276872"/>
            <a:chExt cx="3309987" cy="2110365"/>
          </a:xfrm>
          <a:solidFill>
            <a:schemeClr val="tx1">
              <a:lumMod val="75000"/>
              <a:lumOff val="25000"/>
            </a:schemeClr>
          </a:solidFill>
        </p:grpSpPr>
        <p:sp>
          <p:nvSpPr>
            <p:cNvPr id="107" name="楕円 106">
              <a:extLst>
                <a:ext uri="{FF2B5EF4-FFF2-40B4-BE49-F238E27FC236}">
                  <a16:creationId xmlns:a16="http://schemas.microsoft.com/office/drawing/2014/main" id="{F920B401-4E76-446C-9059-E1353A4666B2}"/>
                </a:ext>
              </a:extLst>
            </p:cNvPr>
            <p:cNvSpPr/>
            <p:nvPr/>
          </p:nvSpPr>
          <p:spPr>
            <a:xfrm>
              <a:off x="1559496" y="271983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8" name="楕円 107">
              <a:extLst>
                <a:ext uri="{FF2B5EF4-FFF2-40B4-BE49-F238E27FC236}">
                  <a16:creationId xmlns:a16="http://schemas.microsoft.com/office/drawing/2014/main" id="{EB6E65B4-22EE-4683-A048-2BCBD73E4E66}"/>
                </a:ext>
              </a:extLst>
            </p:cNvPr>
            <p:cNvSpPr/>
            <p:nvPr/>
          </p:nvSpPr>
          <p:spPr>
            <a:xfrm>
              <a:off x="1559496" y="299890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09" name="楕円 108">
              <a:extLst>
                <a:ext uri="{FF2B5EF4-FFF2-40B4-BE49-F238E27FC236}">
                  <a16:creationId xmlns:a16="http://schemas.microsoft.com/office/drawing/2014/main" id="{AFE01BB4-A0A0-4A2F-B350-C86CD806E9DF}"/>
                </a:ext>
              </a:extLst>
            </p:cNvPr>
            <p:cNvSpPr/>
            <p:nvPr/>
          </p:nvSpPr>
          <p:spPr>
            <a:xfrm>
              <a:off x="1559496" y="327797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0" name="楕円 109">
              <a:extLst>
                <a:ext uri="{FF2B5EF4-FFF2-40B4-BE49-F238E27FC236}">
                  <a16:creationId xmlns:a16="http://schemas.microsoft.com/office/drawing/2014/main" id="{2CA2E6CE-BC01-48F0-A259-94BF2B841509}"/>
                </a:ext>
              </a:extLst>
            </p:cNvPr>
            <p:cNvSpPr/>
            <p:nvPr/>
          </p:nvSpPr>
          <p:spPr>
            <a:xfrm>
              <a:off x="1559496" y="383555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11" name="直線コネクタ 110">
              <a:extLst>
                <a:ext uri="{FF2B5EF4-FFF2-40B4-BE49-F238E27FC236}">
                  <a16:creationId xmlns:a16="http://schemas.microsoft.com/office/drawing/2014/main" id="{019D25E8-A085-4CAD-A46E-F9FA9E1B01A0}"/>
                </a:ext>
              </a:extLst>
            </p:cNvPr>
            <p:cNvCxnSpPr/>
            <p:nvPr/>
          </p:nvCxnSpPr>
          <p:spPr>
            <a:xfrm>
              <a:off x="1649002" y="356600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12" name="楕円 111">
              <a:extLst>
                <a:ext uri="{FF2B5EF4-FFF2-40B4-BE49-F238E27FC236}">
                  <a16:creationId xmlns:a16="http://schemas.microsoft.com/office/drawing/2014/main" id="{9A64721F-25C5-4B45-85E6-EA73589B6B49}"/>
                </a:ext>
              </a:extLst>
            </p:cNvPr>
            <p:cNvSpPr/>
            <p:nvPr/>
          </p:nvSpPr>
          <p:spPr>
            <a:xfrm>
              <a:off x="2243703" y="22768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3" name="楕円 112">
              <a:extLst>
                <a:ext uri="{FF2B5EF4-FFF2-40B4-BE49-F238E27FC236}">
                  <a16:creationId xmlns:a16="http://schemas.microsoft.com/office/drawing/2014/main" id="{0F7D8036-7042-48D1-8685-2B8063B4DA3C}"/>
                </a:ext>
              </a:extLst>
            </p:cNvPr>
            <p:cNvSpPr/>
            <p:nvPr/>
          </p:nvSpPr>
          <p:spPr>
            <a:xfrm>
              <a:off x="2243703" y="2824744"/>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4" name="楕円 113">
              <a:extLst>
                <a:ext uri="{FF2B5EF4-FFF2-40B4-BE49-F238E27FC236}">
                  <a16:creationId xmlns:a16="http://schemas.microsoft.com/office/drawing/2014/main" id="{CDCDF8EA-E544-4A28-86BF-27EB1E1C0A68}"/>
                </a:ext>
              </a:extLst>
            </p:cNvPr>
            <p:cNvSpPr/>
            <p:nvPr/>
          </p:nvSpPr>
          <p:spPr>
            <a:xfrm>
              <a:off x="2243703" y="3343588"/>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5" name="楕円 114">
              <a:extLst>
                <a:ext uri="{FF2B5EF4-FFF2-40B4-BE49-F238E27FC236}">
                  <a16:creationId xmlns:a16="http://schemas.microsoft.com/office/drawing/2014/main" id="{2D04925D-AA02-4A51-8635-255CA667E60A}"/>
                </a:ext>
              </a:extLst>
            </p:cNvPr>
            <p:cNvSpPr/>
            <p:nvPr/>
          </p:nvSpPr>
          <p:spPr>
            <a:xfrm>
              <a:off x="2243703" y="4171213"/>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16" name="直線コネクタ 115">
              <a:extLst>
                <a:ext uri="{FF2B5EF4-FFF2-40B4-BE49-F238E27FC236}">
                  <a16:creationId xmlns:a16="http://schemas.microsoft.com/office/drawing/2014/main" id="{50A20CEA-0C43-4AFA-A9CC-EAF9E215B822}"/>
                </a:ext>
              </a:extLst>
            </p:cNvPr>
            <p:cNvCxnSpPr/>
            <p:nvPr/>
          </p:nvCxnSpPr>
          <p:spPr>
            <a:xfrm>
              <a:off x="2333209" y="3901662"/>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17" name="楕円 116">
              <a:extLst>
                <a:ext uri="{FF2B5EF4-FFF2-40B4-BE49-F238E27FC236}">
                  <a16:creationId xmlns:a16="http://schemas.microsoft.com/office/drawing/2014/main" id="{3DD84B49-452D-4124-921E-615387A7102E}"/>
                </a:ext>
              </a:extLst>
            </p:cNvPr>
            <p:cNvSpPr/>
            <p:nvPr/>
          </p:nvSpPr>
          <p:spPr>
            <a:xfrm>
              <a:off x="2243703" y="361363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18" name="楕円 117">
              <a:extLst>
                <a:ext uri="{FF2B5EF4-FFF2-40B4-BE49-F238E27FC236}">
                  <a16:creationId xmlns:a16="http://schemas.microsoft.com/office/drawing/2014/main" id="{8C6D9297-96FC-453B-AD16-3C25EA90F47B}"/>
                </a:ext>
              </a:extLst>
            </p:cNvPr>
            <p:cNvSpPr/>
            <p:nvPr/>
          </p:nvSpPr>
          <p:spPr>
            <a:xfrm>
              <a:off x="2932411" y="307346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19" name="楕円 118">
              <a:extLst>
                <a:ext uri="{FF2B5EF4-FFF2-40B4-BE49-F238E27FC236}">
                  <a16:creationId xmlns:a16="http://schemas.microsoft.com/office/drawing/2014/main" id="{06CA0929-E17C-4589-A56A-FCCD0B44269E}"/>
                </a:ext>
              </a:extLst>
            </p:cNvPr>
            <p:cNvSpPr/>
            <p:nvPr/>
          </p:nvSpPr>
          <p:spPr>
            <a:xfrm>
              <a:off x="2932411" y="334301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20" name="楕円 119">
              <a:extLst>
                <a:ext uri="{FF2B5EF4-FFF2-40B4-BE49-F238E27FC236}">
                  <a16:creationId xmlns:a16="http://schemas.microsoft.com/office/drawing/2014/main" id="{5D48AAC5-0032-4CB1-A1BD-B068B8ADC276}"/>
                </a:ext>
              </a:extLst>
            </p:cNvPr>
            <p:cNvSpPr/>
            <p:nvPr/>
          </p:nvSpPr>
          <p:spPr>
            <a:xfrm>
              <a:off x="2932411" y="392184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cxnSp>
          <p:nvCxnSpPr>
            <p:cNvPr id="121" name="直線コネクタ 120">
              <a:extLst>
                <a:ext uri="{FF2B5EF4-FFF2-40B4-BE49-F238E27FC236}">
                  <a16:creationId xmlns:a16="http://schemas.microsoft.com/office/drawing/2014/main" id="{8C5DBA1D-15BD-4117-A665-54E9460D2D9E}"/>
                </a:ext>
              </a:extLst>
            </p:cNvPr>
            <p:cNvCxnSpPr/>
            <p:nvPr/>
          </p:nvCxnSpPr>
          <p:spPr>
            <a:xfrm>
              <a:off x="3044905" y="3652298"/>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22" name="楕円 121">
              <a:extLst>
                <a:ext uri="{FF2B5EF4-FFF2-40B4-BE49-F238E27FC236}">
                  <a16:creationId xmlns:a16="http://schemas.microsoft.com/office/drawing/2014/main" id="{CB591E4B-A44E-4A8E-944F-56DA7D114821}"/>
                </a:ext>
              </a:extLst>
            </p:cNvPr>
            <p:cNvSpPr/>
            <p:nvPr/>
          </p:nvSpPr>
          <p:spPr>
            <a:xfrm>
              <a:off x="3654874" y="2775345"/>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3" name="楕円 122">
              <a:extLst>
                <a:ext uri="{FF2B5EF4-FFF2-40B4-BE49-F238E27FC236}">
                  <a16:creationId xmlns:a16="http://schemas.microsoft.com/office/drawing/2014/main" id="{A91B80A9-2057-456F-9480-24D9AB2F8439}"/>
                </a:ext>
              </a:extLst>
            </p:cNvPr>
            <p:cNvSpPr/>
            <p:nvPr/>
          </p:nvSpPr>
          <p:spPr>
            <a:xfrm>
              <a:off x="3654874" y="305917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4" name="楕円 123">
              <a:extLst>
                <a:ext uri="{FF2B5EF4-FFF2-40B4-BE49-F238E27FC236}">
                  <a16:creationId xmlns:a16="http://schemas.microsoft.com/office/drawing/2014/main" id="{73687D2B-0931-4453-9698-AEEA0252A154}"/>
                </a:ext>
              </a:extLst>
            </p:cNvPr>
            <p:cNvSpPr/>
            <p:nvPr/>
          </p:nvSpPr>
          <p:spPr>
            <a:xfrm>
              <a:off x="3654874" y="3638016"/>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25" name="直線コネクタ 124">
              <a:extLst>
                <a:ext uri="{FF2B5EF4-FFF2-40B4-BE49-F238E27FC236}">
                  <a16:creationId xmlns:a16="http://schemas.microsoft.com/office/drawing/2014/main" id="{931B2F38-1298-4B2F-9D31-583F261DBCBF}"/>
                </a:ext>
              </a:extLst>
            </p:cNvPr>
            <p:cNvCxnSpPr/>
            <p:nvPr/>
          </p:nvCxnSpPr>
          <p:spPr>
            <a:xfrm>
              <a:off x="3744380" y="3368465"/>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sp>
          <p:nvSpPr>
            <p:cNvPr id="126" name="楕円 125">
              <a:extLst>
                <a:ext uri="{FF2B5EF4-FFF2-40B4-BE49-F238E27FC236}">
                  <a16:creationId xmlns:a16="http://schemas.microsoft.com/office/drawing/2014/main" id="{2785A1E3-B700-4BA6-9D9C-E7CCAF1A1940}"/>
                </a:ext>
              </a:extLst>
            </p:cNvPr>
            <p:cNvSpPr/>
            <p:nvPr/>
          </p:nvSpPr>
          <p:spPr>
            <a:xfrm>
              <a:off x="2243703" y="3085767"/>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27" name="楕円 126">
              <a:extLst>
                <a:ext uri="{FF2B5EF4-FFF2-40B4-BE49-F238E27FC236}">
                  <a16:creationId xmlns:a16="http://schemas.microsoft.com/office/drawing/2014/main" id="{F7158865-A7F5-4D9A-B474-5144E3599BA8}"/>
                </a:ext>
              </a:extLst>
            </p:cNvPr>
            <p:cNvSpPr/>
            <p:nvPr/>
          </p:nvSpPr>
          <p:spPr>
            <a:xfrm>
              <a:off x="2932411" y="279717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28" name="楕円 127">
              <a:extLst>
                <a:ext uri="{FF2B5EF4-FFF2-40B4-BE49-F238E27FC236}">
                  <a16:creationId xmlns:a16="http://schemas.microsoft.com/office/drawing/2014/main" id="{BA8A43FF-010E-4DB2-B229-8E6ABF023C4C}"/>
                </a:ext>
              </a:extLst>
            </p:cNvPr>
            <p:cNvSpPr/>
            <p:nvPr/>
          </p:nvSpPr>
          <p:spPr>
            <a:xfrm>
              <a:off x="2932411" y="2519229"/>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b="1" dirty="0" err="1"/>
            </a:p>
          </p:txBody>
        </p:sp>
        <p:sp>
          <p:nvSpPr>
            <p:cNvPr id="129" name="楕円 128">
              <a:extLst>
                <a:ext uri="{FF2B5EF4-FFF2-40B4-BE49-F238E27FC236}">
                  <a16:creationId xmlns:a16="http://schemas.microsoft.com/office/drawing/2014/main" id="{2A077A37-178A-4FEB-ACF4-AF05C8D7DF6A}"/>
                </a:ext>
              </a:extLst>
            </p:cNvPr>
            <p:cNvSpPr/>
            <p:nvPr/>
          </p:nvSpPr>
          <p:spPr>
            <a:xfrm>
              <a:off x="2243703" y="255257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30" name="楕円 129">
              <a:extLst>
                <a:ext uri="{FF2B5EF4-FFF2-40B4-BE49-F238E27FC236}">
                  <a16:creationId xmlns:a16="http://schemas.microsoft.com/office/drawing/2014/main" id="{130E6F10-C2A1-4920-953E-664786746224}"/>
                </a:ext>
              </a:extLst>
            </p:cNvPr>
            <p:cNvSpPr/>
            <p:nvPr/>
          </p:nvSpPr>
          <p:spPr>
            <a:xfrm>
              <a:off x="4653459" y="2765820"/>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31" name="楕円 130">
              <a:extLst>
                <a:ext uri="{FF2B5EF4-FFF2-40B4-BE49-F238E27FC236}">
                  <a16:creationId xmlns:a16="http://schemas.microsoft.com/office/drawing/2014/main" id="{D1B49501-C895-48AA-883C-8E77BB43DCD7}"/>
                </a:ext>
              </a:extLst>
            </p:cNvPr>
            <p:cNvSpPr/>
            <p:nvPr/>
          </p:nvSpPr>
          <p:spPr>
            <a:xfrm>
              <a:off x="4653459" y="3049652"/>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sp>
          <p:nvSpPr>
            <p:cNvPr id="132" name="楕円 131">
              <a:extLst>
                <a:ext uri="{FF2B5EF4-FFF2-40B4-BE49-F238E27FC236}">
                  <a16:creationId xmlns:a16="http://schemas.microsoft.com/office/drawing/2014/main" id="{A4A288E7-2D12-4149-B8D2-FC148F1812AC}"/>
                </a:ext>
              </a:extLst>
            </p:cNvPr>
            <p:cNvSpPr/>
            <p:nvPr/>
          </p:nvSpPr>
          <p:spPr>
            <a:xfrm>
              <a:off x="4653459" y="3628491"/>
              <a:ext cx="216024" cy="216024"/>
            </a:xfrm>
            <a:prstGeom prst="ellipse">
              <a:avLst/>
            </a:prstGeom>
            <a:grp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err="1"/>
            </a:p>
          </p:txBody>
        </p:sp>
        <p:cxnSp>
          <p:nvCxnSpPr>
            <p:cNvPr id="133" name="直線コネクタ 132">
              <a:extLst>
                <a:ext uri="{FF2B5EF4-FFF2-40B4-BE49-F238E27FC236}">
                  <a16:creationId xmlns:a16="http://schemas.microsoft.com/office/drawing/2014/main" id="{AEF74CC6-B0CD-46DD-9534-E46C15E19811}"/>
                </a:ext>
              </a:extLst>
            </p:cNvPr>
            <p:cNvCxnSpPr/>
            <p:nvPr/>
          </p:nvCxnSpPr>
          <p:spPr>
            <a:xfrm>
              <a:off x="4742965" y="3358940"/>
              <a:ext cx="0" cy="216024"/>
            </a:xfrm>
            <a:prstGeom prst="line">
              <a:avLst/>
            </a:prstGeom>
            <a:grpFill/>
            <a:ln>
              <a:solidFill>
                <a:schemeClr val="tx1">
                  <a:lumMod val="50000"/>
                  <a:lumOff val="50000"/>
                </a:schemeClr>
              </a:solidFill>
              <a:prstDash val="sysDot"/>
            </a:ln>
          </p:spPr>
          <p:style>
            <a:lnRef idx="3">
              <a:schemeClr val="dk1"/>
            </a:lnRef>
            <a:fillRef idx="0">
              <a:schemeClr val="dk1"/>
            </a:fillRef>
            <a:effectRef idx="2">
              <a:schemeClr val="dk1"/>
            </a:effectRef>
            <a:fontRef idx="minor">
              <a:schemeClr val="tx1"/>
            </a:fontRef>
          </p:style>
        </p:cxnSp>
        <p:cxnSp>
          <p:nvCxnSpPr>
            <p:cNvPr id="134" name="直線コネクタ 133">
              <a:extLst>
                <a:ext uri="{FF2B5EF4-FFF2-40B4-BE49-F238E27FC236}">
                  <a16:creationId xmlns:a16="http://schemas.microsoft.com/office/drawing/2014/main" id="{FC0A195B-D604-4D7E-A86F-DCE848A4057A}"/>
                </a:ext>
              </a:extLst>
            </p:cNvPr>
            <p:cNvCxnSpPr>
              <a:stCxn id="107" idx="7"/>
              <a:endCxn id="112" idx="2"/>
            </p:cNvCxnSpPr>
            <p:nvPr/>
          </p:nvCxnSpPr>
          <p:spPr>
            <a:xfrm flipV="1">
              <a:off x="1743884" y="2384884"/>
              <a:ext cx="499819" cy="366586"/>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35" name="直線コネクタ 134">
              <a:extLst>
                <a:ext uri="{FF2B5EF4-FFF2-40B4-BE49-F238E27FC236}">
                  <a16:creationId xmlns:a16="http://schemas.microsoft.com/office/drawing/2014/main" id="{6D8BCBFE-8B50-48FE-9627-851E16859E88}"/>
                </a:ext>
              </a:extLst>
            </p:cNvPr>
            <p:cNvCxnSpPr>
              <a:cxnSpLocks/>
            </p:cNvCxnSpPr>
            <p:nvPr/>
          </p:nvCxnSpPr>
          <p:spPr>
            <a:xfrm>
              <a:off x="1725378" y="4019947"/>
              <a:ext cx="499819" cy="25927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36" name="直線コネクタ 135">
              <a:extLst>
                <a:ext uri="{FF2B5EF4-FFF2-40B4-BE49-F238E27FC236}">
                  <a16:creationId xmlns:a16="http://schemas.microsoft.com/office/drawing/2014/main" id="{31CDF8ED-5D4B-46A9-B90E-81A2C87ED0FA}"/>
                </a:ext>
              </a:extLst>
            </p:cNvPr>
            <p:cNvCxnSpPr>
              <a:cxnSpLocks/>
            </p:cNvCxnSpPr>
            <p:nvPr/>
          </p:nvCxnSpPr>
          <p:spPr>
            <a:xfrm flipH="1">
              <a:off x="2441221" y="4106237"/>
              <a:ext cx="504320" cy="172988"/>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37" name="直線コネクタ 136">
              <a:extLst>
                <a:ext uri="{FF2B5EF4-FFF2-40B4-BE49-F238E27FC236}">
                  <a16:creationId xmlns:a16="http://schemas.microsoft.com/office/drawing/2014/main" id="{982A56AE-C3D0-4BFE-8671-ECBA44A67F12}"/>
                </a:ext>
              </a:extLst>
            </p:cNvPr>
            <p:cNvCxnSpPr>
              <a:cxnSpLocks/>
              <a:stCxn id="128" idx="1"/>
              <a:endCxn id="112" idx="6"/>
            </p:cNvCxnSpPr>
            <p:nvPr/>
          </p:nvCxnSpPr>
          <p:spPr>
            <a:xfrm flipH="1" flipV="1">
              <a:off x="2459727" y="2384884"/>
              <a:ext cx="504320" cy="165981"/>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38" name="直線コネクタ 137">
              <a:extLst>
                <a:ext uri="{FF2B5EF4-FFF2-40B4-BE49-F238E27FC236}">
                  <a16:creationId xmlns:a16="http://schemas.microsoft.com/office/drawing/2014/main" id="{1AA3F63A-C8CC-4B62-B227-6CDB68DD5915}"/>
                </a:ext>
              </a:extLst>
            </p:cNvPr>
            <p:cNvCxnSpPr>
              <a:cxnSpLocks/>
            </p:cNvCxnSpPr>
            <p:nvPr/>
          </p:nvCxnSpPr>
          <p:spPr>
            <a:xfrm flipH="1" flipV="1">
              <a:off x="3129929" y="2627241"/>
              <a:ext cx="538075" cy="179740"/>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39" name="直線コネクタ 138">
              <a:extLst>
                <a:ext uri="{FF2B5EF4-FFF2-40B4-BE49-F238E27FC236}">
                  <a16:creationId xmlns:a16="http://schemas.microsoft.com/office/drawing/2014/main" id="{1115A3D0-AC47-4AB0-9920-B1BAFB8BB08D}"/>
                </a:ext>
              </a:extLst>
            </p:cNvPr>
            <p:cNvCxnSpPr>
              <a:cxnSpLocks/>
            </p:cNvCxnSpPr>
            <p:nvPr/>
          </p:nvCxnSpPr>
          <p:spPr>
            <a:xfrm flipV="1">
              <a:off x="3852392" y="2873832"/>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40" name="直線コネクタ 139">
              <a:extLst>
                <a:ext uri="{FF2B5EF4-FFF2-40B4-BE49-F238E27FC236}">
                  <a16:creationId xmlns:a16="http://schemas.microsoft.com/office/drawing/2014/main" id="{85AC4586-2761-40F9-AC78-1EBD4B5D092B}"/>
                </a:ext>
              </a:extLst>
            </p:cNvPr>
            <p:cNvCxnSpPr>
              <a:cxnSpLocks/>
            </p:cNvCxnSpPr>
            <p:nvPr/>
          </p:nvCxnSpPr>
          <p:spPr>
            <a:xfrm flipV="1">
              <a:off x="3852392" y="3736503"/>
              <a:ext cx="782561" cy="9525"/>
            </a:xfrm>
            <a:prstGeom prst="line">
              <a:avLst/>
            </a:prstGeom>
            <a:grpFill/>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41" name="直線コネクタ 140">
              <a:extLst>
                <a:ext uri="{FF2B5EF4-FFF2-40B4-BE49-F238E27FC236}">
                  <a16:creationId xmlns:a16="http://schemas.microsoft.com/office/drawing/2014/main" id="{1E43EE70-799A-4B51-8B96-7B26C25E9D96}"/>
                </a:ext>
              </a:extLst>
            </p:cNvPr>
            <p:cNvCxnSpPr>
              <a:cxnSpLocks/>
            </p:cNvCxnSpPr>
            <p:nvPr/>
          </p:nvCxnSpPr>
          <p:spPr>
            <a:xfrm flipV="1">
              <a:off x="3129929" y="3822404"/>
              <a:ext cx="538075" cy="207457"/>
            </a:xfrm>
            <a:prstGeom prst="line">
              <a:avLst/>
            </a:prstGeom>
            <a:grpFill/>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6" name="テキスト ボックス 5">
            <a:extLst>
              <a:ext uri="{FF2B5EF4-FFF2-40B4-BE49-F238E27FC236}">
                <a16:creationId xmlns:a16="http://schemas.microsoft.com/office/drawing/2014/main" id="{D08468B5-9A50-47D7-8B93-159F44395A2C}"/>
              </a:ext>
            </a:extLst>
          </p:cNvPr>
          <p:cNvSpPr txBox="1"/>
          <p:nvPr/>
        </p:nvSpPr>
        <p:spPr>
          <a:xfrm>
            <a:off x="1064292" y="4077754"/>
            <a:ext cx="4153631" cy="584775"/>
          </a:xfrm>
          <a:prstGeom prst="rect">
            <a:avLst/>
          </a:prstGeom>
          <a:noFill/>
        </p:spPr>
        <p:txBody>
          <a:bodyPr wrap="square" rtlCol="0">
            <a:spAutoFit/>
          </a:bodyPr>
          <a:lstStyle/>
          <a:p>
            <a:r>
              <a:rPr kumimoji="1" lang="ja-JP" altLang="en-US" sz="1600" dirty="0"/>
              <a:t>ベクトルからデータ</a:t>
            </a:r>
            <a:r>
              <a:rPr kumimoji="1" lang="en-US" altLang="ja-JP" sz="1600" dirty="0"/>
              <a:t>(</a:t>
            </a:r>
            <a:r>
              <a:rPr kumimoji="1" lang="ja-JP" altLang="en-US" sz="1600" dirty="0"/>
              <a:t>本物に似せた偽物</a:t>
            </a:r>
            <a:r>
              <a:rPr kumimoji="1" lang="en-US" altLang="ja-JP" sz="1600" dirty="0"/>
              <a:t>)</a:t>
            </a:r>
            <a:r>
              <a:rPr kumimoji="1" lang="ja-JP" altLang="en-US" sz="1600" dirty="0"/>
              <a:t>を生成するネットワーク</a:t>
            </a:r>
          </a:p>
        </p:txBody>
      </p:sp>
      <p:sp>
        <p:nvSpPr>
          <p:cNvPr id="142" name="テキスト ボックス 141">
            <a:extLst>
              <a:ext uri="{FF2B5EF4-FFF2-40B4-BE49-F238E27FC236}">
                <a16:creationId xmlns:a16="http://schemas.microsoft.com/office/drawing/2014/main" id="{8B9DBF06-9618-47CF-BE51-B3893A27B117}"/>
              </a:ext>
            </a:extLst>
          </p:cNvPr>
          <p:cNvSpPr txBox="1"/>
          <p:nvPr/>
        </p:nvSpPr>
        <p:spPr>
          <a:xfrm>
            <a:off x="6958030" y="4032123"/>
            <a:ext cx="4153631" cy="584775"/>
          </a:xfrm>
          <a:prstGeom prst="rect">
            <a:avLst/>
          </a:prstGeom>
          <a:noFill/>
        </p:spPr>
        <p:txBody>
          <a:bodyPr wrap="square" rtlCol="0">
            <a:spAutoFit/>
          </a:bodyPr>
          <a:lstStyle/>
          <a:p>
            <a:pPr algn="l"/>
            <a:r>
              <a:rPr kumimoji="1" lang="en-US" altLang="ja-JP" sz="1600" dirty="0"/>
              <a:t>Generator</a:t>
            </a:r>
            <a:r>
              <a:rPr kumimoji="1" lang="ja-JP" altLang="en-US" sz="1600" dirty="0"/>
              <a:t>が生成したデータを本物か偽物に分類</a:t>
            </a:r>
            <a:r>
              <a:rPr kumimoji="1" lang="en-US" altLang="ja-JP" sz="1600" dirty="0"/>
              <a:t>(</a:t>
            </a:r>
            <a:r>
              <a:rPr kumimoji="1" lang="ja-JP" altLang="en-US" sz="1600" dirty="0"/>
              <a:t>判別</a:t>
            </a:r>
            <a:r>
              <a:rPr kumimoji="1" lang="en-US" altLang="ja-JP" sz="1600" dirty="0"/>
              <a:t>)</a:t>
            </a:r>
            <a:r>
              <a:rPr kumimoji="1" lang="ja-JP" altLang="en-US" sz="1600" dirty="0"/>
              <a:t>するネットワーク</a:t>
            </a:r>
          </a:p>
        </p:txBody>
      </p:sp>
      <p:sp>
        <p:nvSpPr>
          <p:cNvPr id="146" name="正方形/長方形 145">
            <a:extLst>
              <a:ext uri="{FF2B5EF4-FFF2-40B4-BE49-F238E27FC236}">
                <a16:creationId xmlns:a16="http://schemas.microsoft.com/office/drawing/2014/main" id="{59495B02-BD7A-4702-A256-4EF1632F4814}"/>
              </a:ext>
            </a:extLst>
          </p:cNvPr>
          <p:cNvSpPr/>
          <p:nvPr/>
        </p:nvSpPr>
        <p:spPr>
          <a:xfrm>
            <a:off x="1096569" y="5442288"/>
            <a:ext cx="4033476" cy="338554"/>
          </a:xfrm>
          <a:prstGeom prst="rect">
            <a:avLst/>
          </a:prstGeom>
        </p:spPr>
        <p:txBody>
          <a:bodyPr wrap="none">
            <a:spAutoFit/>
          </a:bodyPr>
          <a:lstStyle/>
          <a:p>
            <a:r>
              <a:rPr kumimoji="1" lang="en-US" altLang="ja-JP" sz="1600" b="1" dirty="0"/>
              <a:t>Discriminator</a:t>
            </a:r>
            <a:r>
              <a:rPr kumimoji="1" lang="ja-JP" altLang="en-US" sz="1600" b="1" dirty="0"/>
              <a:t>を騙せるように学習させる</a:t>
            </a:r>
          </a:p>
        </p:txBody>
      </p:sp>
      <p:sp>
        <p:nvSpPr>
          <p:cNvPr id="8" name="正方形/長方形 7">
            <a:extLst>
              <a:ext uri="{FF2B5EF4-FFF2-40B4-BE49-F238E27FC236}">
                <a16:creationId xmlns:a16="http://schemas.microsoft.com/office/drawing/2014/main" id="{F6BC3A35-66D0-477A-9616-AF9D8A69B232}"/>
              </a:ext>
            </a:extLst>
          </p:cNvPr>
          <p:cNvSpPr/>
          <p:nvPr/>
        </p:nvSpPr>
        <p:spPr>
          <a:xfrm>
            <a:off x="7032104" y="5445224"/>
            <a:ext cx="4153631" cy="338554"/>
          </a:xfrm>
          <a:prstGeom prst="rect">
            <a:avLst/>
          </a:prstGeom>
        </p:spPr>
        <p:txBody>
          <a:bodyPr wrap="square">
            <a:spAutoFit/>
          </a:bodyPr>
          <a:lstStyle/>
          <a:p>
            <a:r>
              <a:rPr kumimoji="1" lang="en-US" altLang="ja-JP" sz="1600" b="1" dirty="0"/>
              <a:t>Generator</a:t>
            </a:r>
            <a:r>
              <a:rPr kumimoji="1" lang="ja-JP" altLang="en-US" sz="1600" b="1" dirty="0"/>
              <a:t>に騙されないように学習させる</a:t>
            </a:r>
          </a:p>
        </p:txBody>
      </p:sp>
      <p:sp>
        <p:nvSpPr>
          <p:cNvPr id="147" name="正方形/長方形 146">
            <a:extLst>
              <a:ext uri="{FF2B5EF4-FFF2-40B4-BE49-F238E27FC236}">
                <a16:creationId xmlns:a16="http://schemas.microsoft.com/office/drawing/2014/main" id="{09ACE699-1D6B-4B77-8E2F-0DD06D522DDF}"/>
              </a:ext>
            </a:extLst>
          </p:cNvPr>
          <p:cNvSpPr/>
          <p:nvPr/>
        </p:nvSpPr>
        <p:spPr>
          <a:xfrm>
            <a:off x="1016725" y="2636912"/>
            <a:ext cx="902811" cy="523220"/>
          </a:xfrm>
          <a:prstGeom prst="rect">
            <a:avLst/>
          </a:prstGeom>
        </p:spPr>
        <p:txBody>
          <a:bodyPr wrap="none">
            <a:spAutoFit/>
          </a:bodyPr>
          <a:lstStyle/>
          <a:p>
            <a:pPr algn="ctr"/>
            <a:r>
              <a:rPr kumimoji="1" lang="ja-JP" altLang="en-US" sz="1400" dirty="0"/>
              <a:t>ランダム</a:t>
            </a:r>
            <a:endParaRPr kumimoji="1" lang="en-US" altLang="ja-JP" sz="1400" dirty="0"/>
          </a:p>
          <a:p>
            <a:pPr algn="ctr"/>
            <a:r>
              <a:rPr kumimoji="1" lang="ja-JP" altLang="en-US" sz="1400" dirty="0"/>
              <a:t>ベクトル</a:t>
            </a:r>
            <a:endParaRPr kumimoji="1" lang="en-US" altLang="ja-JP" sz="1400" dirty="0"/>
          </a:p>
        </p:txBody>
      </p:sp>
      <p:pic>
        <p:nvPicPr>
          <p:cNvPr id="149" name="図 148">
            <a:extLst>
              <a:ext uri="{FF2B5EF4-FFF2-40B4-BE49-F238E27FC236}">
                <a16:creationId xmlns:a16="http://schemas.microsoft.com/office/drawing/2014/main" id="{F5419D45-391B-4C7A-B712-CD1C1119B52C}"/>
              </a:ext>
            </a:extLst>
          </p:cNvPr>
          <p:cNvPicPr>
            <a:picLocks noChangeAspect="1"/>
          </p:cNvPicPr>
          <p:nvPr/>
        </p:nvPicPr>
        <p:blipFill>
          <a:blip r:embed="rId3"/>
          <a:stretch>
            <a:fillRect/>
          </a:stretch>
        </p:blipFill>
        <p:spPr>
          <a:xfrm>
            <a:off x="5703545" y="2333800"/>
            <a:ext cx="896511" cy="1010412"/>
          </a:xfrm>
          <a:prstGeom prst="rect">
            <a:avLst/>
          </a:prstGeom>
        </p:spPr>
      </p:pic>
      <p:sp>
        <p:nvSpPr>
          <p:cNvPr id="151" name="正方形/長方形 150">
            <a:extLst>
              <a:ext uri="{FF2B5EF4-FFF2-40B4-BE49-F238E27FC236}">
                <a16:creationId xmlns:a16="http://schemas.microsoft.com/office/drawing/2014/main" id="{33BFDC3B-8CA2-4C99-A57B-C2A932C627D3}"/>
              </a:ext>
            </a:extLst>
          </p:cNvPr>
          <p:cNvSpPr/>
          <p:nvPr/>
        </p:nvSpPr>
        <p:spPr>
          <a:xfrm>
            <a:off x="5290964" y="1830253"/>
            <a:ext cx="1691965" cy="523220"/>
          </a:xfrm>
          <a:prstGeom prst="rect">
            <a:avLst/>
          </a:prstGeom>
        </p:spPr>
        <p:txBody>
          <a:bodyPr wrap="square">
            <a:spAutoFit/>
          </a:bodyPr>
          <a:lstStyle/>
          <a:p>
            <a:r>
              <a:rPr kumimoji="1" lang="en-US" altLang="ja-JP" sz="1400" dirty="0"/>
              <a:t>Generator</a:t>
            </a:r>
            <a:r>
              <a:rPr kumimoji="1" lang="ja-JP" altLang="en-US" sz="1400" dirty="0"/>
              <a:t>が生成したデータ</a:t>
            </a:r>
            <a:endParaRPr kumimoji="1" lang="en-US" altLang="ja-JP" sz="1400" b="1" dirty="0"/>
          </a:p>
        </p:txBody>
      </p:sp>
      <p:sp>
        <p:nvSpPr>
          <p:cNvPr id="9" name="矢印: 下 8">
            <a:extLst>
              <a:ext uri="{FF2B5EF4-FFF2-40B4-BE49-F238E27FC236}">
                <a16:creationId xmlns:a16="http://schemas.microsoft.com/office/drawing/2014/main" id="{3B26C3C7-444A-4350-8630-5EDFD03A6CFE}"/>
              </a:ext>
            </a:extLst>
          </p:cNvPr>
          <p:cNvSpPr/>
          <p:nvPr/>
        </p:nvSpPr>
        <p:spPr>
          <a:xfrm>
            <a:off x="2761384" y="4698955"/>
            <a:ext cx="690787" cy="602253"/>
          </a:xfrm>
          <a:prstGeom prst="down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学習</a:t>
            </a:r>
          </a:p>
        </p:txBody>
      </p:sp>
      <p:sp>
        <p:nvSpPr>
          <p:cNvPr id="153" name="矢印: 下 152">
            <a:extLst>
              <a:ext uri="{FF2B5EF4-FFF2-40B4-BE49-F238E27FC236}">
                <a16:creationId xmlns:a16="http://schemas.microsoft.com/office/drawing/2014/main" id="{918A7F97-1621-4108-9FFD-25AB26292A40}"/>
              </a:ext>
            </a:extLst>
          </p:cNvPr>
          <p:cNvSpPr/>
          <p:nvPr/>
        </p:nvSpPr>
        <p:spPr>
          <a:xfrm>
            <a:off x="8717581" y="4698955"/>
            <a:ext cx="690787" cy="602253"/>
          </a:xfrm>
          <a:prstGeom prst="downArrow">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学習</a:t>
            </a:r>
          </a:p>
        </p:txBody>
      </p:sp>
    </p:spTree>
    <p:extLst>
      <p:ext uri="{BB962C8B-B14F-4D97-AF65-F5344CB8AC3E}">
        <p14:creationId xmlns:p14="http://schemas.microsoft.com/office/powerpoint/2010/main" val="37518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a:themeElements>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ユーザー定義 3">
      <a:majorFont>
        <a:latin typeface="Georgia"/>
        <a:ea typeface="Noto Sans JP Bold"/>
        <a:cs typeface=""/>
      </a:majorFont>
      <a:minorFont>
        <a:latin typeface="Oracle Sans"/>
        <a:ea typeface="Noto Sans JP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pPr>
      <a:bodyPr rtlCol="0" anchor="ctr"/>
      <a:lstStyle>
        <a:defPPr algn="ctr">
          <a:defRPr kumimoji="1" sz="1100" dirty="0" err="1" smtClean="0"/>
        </a:defPPr>
      </a:lstStyle>
      <a:style>
        <a:lnRef idx="2">
          <a:schemeClr val="dk1"/>
        </a:lnRef>
        <a:fillRef idx="1">
          <a:schemeClr val="lt1"/>
        </a:fillRef>
        <a:effectRef idx="0">
          <a:schemeClr val="dk1"/>
        </a:effectRef>
        <a:fontRef idx="minor">
          <a:schemeClr val="dk1"/>
        </a:fontRef>
      </a:style>
    </a:spDef>
    <a:txDef>
      <a:spPr>
        <a:noFill/>
      </a:spPr>
      <a:bodyPr wrap="square" rtlCol="0">
        <a:spAutoFit/>
      </a:bodyPr>
      <a:lstStyle>
        <a:defPPr algn="l">
          <a:defRPr kumimoji="1" sz="1200" dirty="0" smtClean="0"/>
        </a:defPPr>
      </a:lstStyle>
    </a:tx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_Redwood_V.1.12_20191121_v2.potx" id="{6F0D1001-126F-4489-97FC-E687B55BDB17}" vid="{1C40C5F2-3248-4CE9-9C71-45C21D9CE6D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Oracle_Redwood_V.1.12_20191124</Template>
  <TotalTime>98834</TotalTime>
  <Words>4943</Words>
  <Application>Microsoft Office PowerPoint</Application>
  <PresentationFormat>ワイド画面</PresentationFormat>
  <Paragraphs>1389</Paragraphs>
  <Slides>30</Slides>
  <Notes>15</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30</vt:i4>
      </vt:variant>
    </vt:vector>
  </HeadingPairs>
  <TitlesOfParts>
    <vt:vector size="40" baseType="lpstr">
      <vt:lpstr>Noto Sans JP Regular</vt:lpstr>
      <vt:lpstr>System Font Regular</vt:lpstr>
      <vt:lpstr>Meiryo</vt:lpstr>
      <vt:lpstr>游ゴシック</vt:lpstr>
      <vt:lpstr>Arial</vt:lpstr>
      <vt:lpstr>Cambria Math</vt:lpstr>
      <vt:lpstr>Georgia</vt:lpstr>
      <vt:lpstr>Oracle Sans</vt:lpstr>
      <vt:lpstr>Oracle Sans Light</vt:lpstr>
      <vt:lpstr>Parent Master</vt:lpstr>
      <vt:lpstr>機械学習入門 次世代AI「GAN」による仮想現実の生成</vt:lpstr>
      <vt:lpstr>Agenda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ネットワークのタイプ</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過去実施の資料と動画</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Kenichi Sonoda</dc:creator>
  <cp:lastModifiedBy>Kenichi Sonoda</cp:lastModifiedBy>
  <cp:revision>2130</cp:revision>
  <cp:lastPrinted>2020-02-07T07:19:04Z</cp:lastPrinted>
  <dcterms:created xsi:type="dcterms:W3CDTF">2019-11-24T04:05:47Z</dcterms:created>
  <dcterms:modified xsi:type="dcterms:W3CDTF">2021-06-01T06:24:37Z</dcterms:modified>
</cp:coreProperties>
</file>